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84" r:id="rId2"/>
    <p:sldId id="685" r:id="rId3"/>
    <p:sldId id="3802" r:id="rId4"/>
    <p:sldId id="696" r:id="rId5"/>
    <p:sldId id="4249" r:id="rId6"/>
    <p:sldId id="687" r:id="rId7"/>
    <p:sldId id="3178" r:id="rId8"/>
    <p:sldId id="3176" r:id="rId9"/>
    <p:sldId id="3181" r:id="rId10"/>
    <p:sldId id="3190" r:id="rId11"/>
    <p:sldId id="4252" r:id="rId12"/>
    <p:sldId id="4251" r:id="rId13"/>
    <p:sldId id="700" r:id="rId14"/>
    <p:sldId id="3192" r:id="rId15"/>
    <p:sldId id="425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5B7"/>
    <a:srgbClr val="8ADEFB"/>
    <a:srgbClr val="0F639C"/>
    <a:srgbClr val="FF8B52"/>
    <a:srgbClr val="F2231B"/>
    <a:srgbClr val="F5F5F5"/>
    <a:srgbClr val="9966FF"/>
    <a:srgbClr val="3156A3"/>
    <a:srgbClr val="0384CE"/>
    <a:srgbClr val="42B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 autoAdjust="0"/>
    <p:restoredTop sz="94437" autoAdjust="0"/>
  </p:normalViewPr>
  <p:slideViewPr>
    <p:cSldViewPr snapToGrid="0" showGuides="1">
      <p:cViewPr varScale="1">
        <p:scale>
          <a:sx n="102" d="100"/>
          <a:sy n="102" d="100"/>
        </p:scale>
        <p:origin x="19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8194"/>
    </p:cViewPr>
  </p:sorterViewPr>
  <p:notesViewPr>
    <p:cSldViewPr snapToGrid="0"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13D423-44EA-47F5-B32A-C25990ABE0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54911-F6BE-4951-87A8-375375EB14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BB768-BF75-4E17-B14B-6817D163B8F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6A5DF-C0DD-4147-A84E-91795A3862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9514A-EE9B-4F7D-AB1F-1671A52255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E0364-576A-4527-935D-691C3B0B75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43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2A404-05CF-47D2-AF38-768EFBBE2F30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48850-3BEA-4EE9-A67D-46D2D7AEBC5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49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48850-3BEA-4EE9-A67D-46D2D7AEBC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01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7ED85701-165C-BD88-16E8-BB05F565BC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9369" y="1651052"/>
            <a:ext cx="5256000" cy="4464000"/>
          </a:xfrm>
          <a:custGeom>
            <a:avLst/>
            <a:gdLst>
              <a:gd name="connsiteX0" fmla="*/ 371405 w 5256000"/>
              <a:gd name="connsiteY0" fmla="*/ 0 h 4464000"/>
              <a:gd name="connsiteX1" fmla="*/ 5256000 w 5256000"/>
              <a:gd name="connsiteY1" fmla="*/ 0 h 4464000"/>
              <a:gd name="connsiteX2" fmla="*/ 5256000 w 5256000"/>
              <a:gd name="connsiteY2" fmla="*/ 4464000 h 4464000"/>
              <a:gd name="connsiteX3" fmla="*/ 371405 w 5256000"/>
              <a:gd name="connsiteY3" fmla="*/ 4464000 h 4464000"/>
              <a:gd name="connsiteX4" fmla="*/ 0 w 5256000"/>
              <a:gd name="connsiteY4" fmla="*/ 4092595 h 4464000"/>
              <a:gd name="connsiteX5" fmla="*/ 0 w 5256000"/>
              <a:gd name="connsiteY5" fmla="*/ 371405 h 4464000"/>
              <a:gd name="connsiteX6" fmla="*/ 371405 w 5256000"/>
              <a:gd name="connsiteY6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000" h="4464000">
                <a:moveTo>
                  <a:pt x="371405" y="0"/>
                </a:moveTo>
                <a:lnTo>
                  <a:pt x="5256000" y="0"/>
                </a:lnTo>
                <a:lnTo>
                  <a:pt x="5256000" y="4464000"/>
                </a:lnTo>
                <a:lnTo>
                  <a:pt x="371405" y="4464000"/>
                </a:lnTo>
                <a:cubicBezTo>
                  <a:pt x="166284" y="4464000"/>
                  <a:pt x="0" y="4297716"/>
                  <a:pt x="0" y="4092595"/>
                </a:cubicBezTo>
                <a:lnTo>
                  <a:pt x="0" y="371405"/>
                </a:lnTo>
                <a:cubicBezTo>
                  <a:pt x="0" y="166284"/>
                  <a:pt x="166284" y="0"/>
                  <a:pt x="371405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77800" dist="50800" dir="18363307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/>
          </a:p>
        </p:txBody>
      </p:sp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646B5BD1-2CBF-4449-624A-3DEFDFC8CE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1651052"/>
            <a:ext cx="5256000" cy="4464000"/>
          </a:xfrm>
          <a:custGeom>
            <a:avLst/>
            <a:gdLst>
              <a:gd name="connsiteX0" fmla="*/ 0 w 5256000"/>
              <a:gd name="connsiteY0" fmla="*/ 0 h 4464000"/>
              <a:gd name="connsiteX1" fmla="*/ 4884595 w 5256000"/>
              <a:gd name="connsiteY1" fmla="*/ 0 h 4464000"/>
              <a:gd name="connsiteX2" fmla="*/ 5256000 w 5256000"/>
              <a:gd name="connsiteY2" fmla="*/ 371405 h 4464000"/>
              <a:gd name="connsiteX3" fmla="*/ 5256000 w 5256000"/>
              <a:gd name="connsiteY3" fmla="*/ 4092595 h 4464000"/>
              <a:gd name="connsiteX4" fmla="*/ 4884595 w 5256000"/>
              <a:gd name="connsiteY4" fmla="*/ 4464000 h 4464000"/>
              <a:gd name="connsiteX5" fmla="*/ 0 w 5256000"/>
              <a:gd name="connsiteY5" fmla="*/ 446400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6000" h="4464000">
                <a:moveTo>
                  <a:pt x="0" y="0"/>
                </a:moveTo>
                <a:lnTo>
                  <a:pt x="4884595" y="0"/>
                </a:lnTo>
                <a:cubicBezTo>
                  <a:pt x="5089716" y="0"/>
                  <a:pt x="5256000" y="166284"/>
                  <a:pt x="5256000" y="371405"/>
                </a:cubicBezTo>
                <a:lnTo>
                  <a:pt x="5256000" y="4092595"/>
                </a:lnTo>
                <a:cubicBezTo>
                  <a:pt x="5256000" y="4297716"/>
                  <a:pt x="5089716" y="4464000"/>
                  <a:pt x="4884595" y="4464000"/>
                </a:cubicBezTo>
                <a:lnTo>
                  <a:pt x="0" y="4464000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77800" dist="50800" dir="1632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54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to4">
            <a:extLst>
              <a:ext uri="{FF2B5EF4-FFF2-40B4-BE49-F238E27FC236}">
                <a16:creationId xmlns:a16="http://schemas.microsoft.com/office/drawing/2014/main" id="{3C2EE9C9-28CC-5DE9-7F58-05D97CA08B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22469" y="1844502"/>
            <a:ext cx="1877340" cy="2235199"/>
          </a:xfrm>
          <a:custGeom>
            <a:avLst/>
            <a:gdLst>
              <a:gd name="connsiteX0" fmla="*/ 46201 w 1877340"/>
              <a:gd name="connsiteY0" fmla="*/ 0 h 2235199"/>
              <a:gd name="connsiteX1" fmla="*/ 580435 w 1877340"/>
              <a:gd name="connsiteY1" fmla="*/ 0 h 2235199"/>
              <a:gd name="connsiteX2" fmla="*/ 568350 w 1877340"/>
              <a:gd name="connsiteY2" fmla="*/ 38931 h 2235199"/>
              <a:gd name="connsiteX3" fmla="*/ 560670 w 1877340"/>
              <a:gd name="connsiteY3" fmla="*/ 115111 h 2235199"/>
              <a:gd name="connsiteX4" fmla="*/ 938670 w 1877340"/>
              <a:gd name="connsiteY4" fmla="*/ 493111 h 2235199"/>
              <a:gd name="connsiteX5" fmla="*/ 1316670 w 1877340"/>
              <a:gd name="connsiteY5" fmla="*/ 115111 h 2235199"/>
              <a:gd name="connsiteX6" fmla="*/ 1308991 w 1877340"/>
              <a:gd name="connsiteY6" fmla="*/ 38931 h 2235199"/>
              <a:gd name="connsiteX7" fmla="*/ 1296906 w 1877340"/>
              <a:gd name="connsiteY7" fmla="*/ 0 h 2235199"/>
              <a:gd name="connsiteX8" fmla="*/ 1831139 w 1877340"/>
              <a:gd name="connsiteY8" fmla="*/ 0 h 2235199"/>
              <a:gd name="connsiteX9" fmla="*/ 1877340 w 1877340"/>
              <a:gd name="connsiteY9" fmla="*/ 46201 h 2235199"/>
              <a:gd name="connsiteX10" fmla="*/ 1877340 w 1877340"/>
              <a:gd name="connsiteY10" fmla="*/ 2188998 h 2235199"/>
              <a:gd name="connsiteX11" fmla="*/ 1831139 w 1877340"/>
              <a:gd name="connsiteY11" fmla="*/ 2235199 h 2235199"/>
              <a:gd name="connsiteX12" fmla="*/ 46201 w 1877340"/>
              <a:gd name="connsiteY12" fmla="*/ 2235199 h 2235199"/>
              <a:gd name="connsiteX13" fmla="*/ 0 w 1877340"/>
              <a:gd name="connsiteY13" fmla="*/ 2188998 h 2235199"/>
              <a:gd name="connsiteX14" fmla="*/ 0 w 1877340"/>
              <a:gd name="connsiteY14" fmla="*/ 46201 h 2235199"/>
              <a:gd name="connsiteX15" fmla="*/ 46201 w 1877340"/>
              <a:gd name="connsiteY15" fmla="*/ 0 h 223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77340" h="2235199">
                <a:moveTo>
                  <a:pt x="46201" y="0"/>
                </a:moveTo>
                <a:lnTo>
                  <a:pt x="580435" y="0"/>
                </a:lnTo>
                <a:lnTo>
                  <a:pt x="568350" y="38931"/>
                </a:lnTo>
                <a:cubicBezTo>
                  <a:pt x="563315" y="63538"/>
                  <a:pt x="560670" y="89016"/>
                  <a:pt x="560670" y="115111"/>
                </a:cubicBezTo>
                <a:cubicBezTo>
                  <a:pt x="560670" y="323875"/>
                  <a:pt x="729906" y="493111"/>
                  <a:pt x="938670" y="493111"/>
                </a:cubicBezTo>
                <a:cubicBezTo>
                  <a:pt x="1147434" y="493111"/>
                  <a:pt x="1316670" y="323875"/>
                  <a:pt x="1316670" y="115111"/>
                </a:cubicBezTo>
                <a:cubicBezTo>
                  <a:pt x="1316670" y="89016"/>
                  <a:pt x="1314026" y="63538"/>
                  <a:pt x="1308991" y="38931"/>
                </a:cubicBezTo>
                <a:lnTo>
                  <a:pt x="1296906" y="0"/>
                </a:lnTo>
                <a:lnTo>
                  <a:pt x="1831139" y="0"/>
                </a:lnTo>
                <a:cubicBezTo>
                  <a:pt x="1856655" y="0"/>
                  <a:pt x="1877340" y="20685"/>
                  <a:pt x="1877340" y="46201"/>
                </a:cubicBezTo>
                <a:lnTo>
                  <a:pt x="1877340" y="2188998"/>
                </a:lnTo>
                <a:cubicBezTo>
                  <a:pt x="1877340" y="2214514"/>
                  <a:pt x="1856655" y="2235199"/>
                  <a:pt x="1831139" y="2235199"/>
                </a:cubicBezTo>
                <a:lnTo>
                  <a:pt x="46201" y="2235199"/>
                </a:lnTo>
                <a:cubicBezTo>
                  <a:pt x="20685" y="2235199"/>
                  <a:pt x="0" y="2214514"/>
                  <a:pt x="0" y="2188998"/>
                </a:cubicBezTo>
                <a:lnTo>
                  <a:pt x="0" y="46201"/>
                </a:lnTo>
                <a:cubicBezTo>
                  <a:pt x="0" y="20685"/>
                  <a:pt x="20685" y="0"/>
                  <a:pt x="46201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/>
          </a:p>
        </p:txBody>
      </p:sp>
      <p:sp>
        <p:nvSpPr>
          <p:cNvPr id="9" name="foto1">
            <a:extLst>
              <a:ext uri="{FF2B5EF4-FFF2-40B4-BE49-F238E27FC236}">
                <a16:creationId xmlns:a16="http://schemas.microsoft.com/office/drawing/2014/main" id="{7C060203-834D-ACCE-C56B-05A878B002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2055954" y="1844501"/>
            <a:ext cx="1679433" cy="2235199"/>
          </a:xfrm>
          <a:custGeom>
            <a:avLst/>
            <a:gdLst>
              <a:gd name="connsiteX0" fmla="*/ 0 w 1817293"/>
              <a:gd name="connsiteY0" fmla="*/ 0 h 2418681"/>
              <a:gd name="connsiteX1" fmla="*/ 64004 w 1817293"/>
              <a:gd name="connsiteY1" fmla="*/ 0 h 2418681"/>
              <a:gd name="connsiteX2" fmla="*/ 69793 w 1817293"/>
              <a:gd name="connsiteY2" fmla="*/ 198921 h 2418681"/>
              <a:gd name="connsiteX3" fmla="*/ 170676 w 1817293"/>
              <a:gd name="connsiteY3" fmla="*/ 198921 h 2418681"/>
              <a:gd name="connsiteX4" fmla="*/ 184720 w 1817293"/>
              <a:gd name="connsiteY4" fmla="*/ 0 h 2418681"/>
              <a:gd name="connsiteX5" fmla="*/ 191796 w 1817293"/>
              <a:gd name="connsiteY5" fmla="*/ 0 h 2418681"/>
              <a:gd name="connsiteX6" fmla="*/ 191796 w 1817293"/>
              <a:gd name="connsiteY6" fmla="*/ 198921 h 2418681"/>
              <a:gd name="connsiteX7" fmla="*/ 314550 w 1817293"/>
              <a:gd name="connsiteY7" fmla="*/ 198921 h 2418681"/>
              <a:gd name="connsiteX8" fmla="*/ 321733 w 1817293"/>
              <a:gd name="connsiteY8" fmla="*/ 177474 h 2418681"/>
              <a:gd name="connsiteX9" fmla="*/ 332454 w 1817293"/>
              <a:gd name="connsiteY9" fmla="*/ 172112 h 2418681"/>
              <a:gd name="connsiteX10" fmla="*/ 311012 w 1817293"/>
              <a:gd name="connsiteY10" fmla="*/ 536 h 2418681"/>
              <a:gd name="connsiteX11" fmla="*/ 316373 w 1817293"/>
              <a:gd name="connsiteY11" fmla="*/ 536 h 2418681"/>
              <a:gd name="connsiteX12" fmla="*/ 347731 w 1817293"/>
              <a:gd name="connsiteY12" fmla="*/ 198921 h 2418681"/>
              <a:gd name="connsiteX13" fmla="*/ 447382 w 1817293"/>
              <a:gd name="connsiteY13" fmla="*/ 198921 h 2418681"/>
              <a:gd name="connsiteX14" fmla="*/ 443308 w 1817293"/>
              <a:gd name="connsiteY14" fmla="*/ 0 h 2418681"/>
              <a:gd name="connsiteX15" fmla="*/ 927462 w 1817293"/>
              <a:gd name="connsiteY15" fmla="*/ 536 h 2418681"/>
              <a:gd name="connsiteX16" fmla="*/ 938183 w 1817293"/>
              <a:gd name="connsiteY16" fmla="*/ 11260 h 2418681"/>
              <a:gd name="connsiteX17" fmla="*/ 948903 w 1817293"/>
              <a:gd name="connsiteY17" fmla="*/ 27345 h 2418681"/>
              <a:gd name="connsiteX18" fmla="*/ 954264 w 1817293"/>
              <a:gd name="connsiteY18" fmla="*/ 43430 h 2418681"/>
              <a:gd name="connsiteX19" fmla="*/ 954264 w 1817293"/>
              <a:gd name="connsiteY19" fmla="*/ 71472 h 2418681"/>
              <a:gd name="connsiteX20" fmla="*/ 954264 w 1817293"/>
              <a:gd name="connsiteY20" fmla="*/ 84555 h 2418681"/>
              <a:gd name="connsiteX21" fmla="*/ 962519 w 1817293"/>
              <a:gd name="connsiteY21" fmla="*/ 99460 h 2418681"/>
              <a:gd name="connsiteX22" fmla="*/ 975706 w 1817293"/>
              <a:gd name="connsiteY22" fmla="*/ 107771 h 2418681"/>
              <a:gd name="connsiteX23" fmla="*/ 991787 w 1817293"/>
              <a:gd name="connsiteY23" fmla="*/ 107771 h 2418681"/>
              <a:gd name="connsiteX24" fmla="*/ 1007868 w 1817293"/>
              <a:gd name="connsiteY24" fmla="*/ 102409 h 2418681"/>
              <a:gd name="connsiteX25" fmla="*/ 1018589 w 1817293"/>
              <a:gd name="connsiteY25" fmla="*/ 91686 h 2418681"/>
              <a:gd name="connsiteX26" fmla="*/ 1018589 w 1817293"/>
              <a:gd name="connsiteY26" fmla="*/ 84555 h 2418681"/>
              <a:gd name="connsiteX27" fmla="*/ 1050752 w 1817293"/>
              <a:gd name="connsiteY27" fmla="*/ 91686 h 2418681"/>
              <a:gd name="connsiteX28" fmla="*/ 1061473 w 1817293"/>
              <a:gd name="connsiteY28" fmla="*/ 86324 h 2418681"/>
              <a:gd name="connsiteX29" fmla="*/ 1077554 w 1817293"/>
              <a:gd name="connsiteY29" fmla="*/ 75601 h 2418681"/>
              <a:gd name="connsiteX30" fmla="*/ 1082914 w 1817293"/>
              <a:gd name="connsiteY30" fmla="*/ 64877 h 2418681"/>
              <a:gd name="connsiteX31" fmla="*/ 1093635 w 1817293"/>
              <a:gd name="connsiteY31" fmla="*/ 75601 h 2418681"/>
              <a:gd name="connsiteX32" fmla="*/ 1104356 w 1817293"/>
              <a:gd name="connsiteY32" fmla="*/ 80962 h 2418681"/>
              <a:gd name="connsiteX33" fmla="*/ 1125798 w 1817293"/>
              <a:gd name="connsiteY33" fmla="*/ 80962 h 2418681"/>
              <a:gd name="connsiteX34" fmla="*/ 1141879 w 1817293"/>
              <a:gd name="connsiteY34" fmla="*/ 70239 h 2418681"/>
              <a:gd name="connsiteX35" fmla="*/ 1147239 w 1817293"/>
              <a:gd name="connsiteY35" fmla="*/ 54154 h 2418681"/>
              <a:gd name="connsiteX36" fmla="*/ 1147239 w 1817293"/>
              <a:gd name="connsiteY36" fmla="*/ 23163 h 2418681"/>
              <a:gd name="connsiteX37" fmla="*/ 1147239 w 1817293"/>
              <a:gd name="connsiteY37" fmla="*/ 0 h 2418681"/>
              <a:gd name="connsiteX38" fmla="*/ 1158711 w 1817293"/>
              <a:gd name="connsiteY38" fmla="*/ 0 h 2418681"/>
              <a:gd name="connsiteX39" fmla="*/ 1158711 w 1817293"/>
              <a:gd name="connsiteY39" fmla="*/ 29168 h 2418681"/>
              <a:gd name="connsiteX40" fmla="*/ 1168681 w 1817293"/>
              <a:gd name="connsiteY40" fmla="*/ 43430 h 2418681"/>
              <a:gd name="connsiteX41" fmla="*/ 1184762 w 1817293"/>
              <a:gd name="connsiteY41" fmla="*/ 54154 h 2418681"/>
              <a:gd name="connsiteX42" fmla="*/ 1206204 w 1817293"/>
              <a:gd name="connsiteY42" fmla="*/ 48792 h 2418681"/>
              <a:gd name="connsiteX43" fmla="*/ 1222285 w 1817293"/>
              <a:gd name="connsiteY43" fmla="*/ 43430 h 2418681"/>
              <a:gd name="connsiteX44" fmla="*/ 1227646 w 1817293"/>
              <a:gd name="connsiteY44" fmla="*/ 27345 h 2418681"/>
              <a:gd name="connsiteX45" fmla="*/ 1227646 w 1817293"/>
              <a:gd name="connsiteY45" fmla="*/ 0 h 2418681"/>
              <a:gd name="connsiteX46" fmla="*/ 1817293 w 1817293"/>
              <a:gd name="connsiteY46" fmla="*/ 536 h 2418681"/>
              <a:gd name="connsiteX47" fmla="*/ 1817293 w 1817293"/>
              <a:gd name="connsiteY47" fmla="*/ 2418681 h 2418681"/>
              <a:gd name="connsiteX48" fmla="*/ 7665 w 1817293"/>
              <a:gd name="connsiteY48" fmla="*/ 2418681 h 241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817293" h="2418681">
                <a:moveTo>
                  <a:pt x="0" y="0"/>
                </a:moveTo>
                <a:lnTo>
                  <a:pt x="64004" y="0"/>
                </a:lnTo>
                <a:lnTo>
                  <a:pt x="69793" y="198921"/>
                </a:lnTo>
                <a:lnTo>
                  <a:pt x="170676" y="198921"/>
                </a:lnTo>
                <a:lnTo>
                  <a:pt x="184720" y="0"/>
                </a:lnTo>
                <a:lnTo>
                  <a:pt x="191796" y="0"/>
                </a:lnTo>
                <a:lnTo>
                  <a:pt x="191796" y="198921"/>
                </a:lnTo>
                <a:lnTo>
                  <a:pt x="314550" y="198921"/>
                </a:lnTo>
                <a:lnTo>
                  <a:pt x="321733" y="177474"/>
                </a:lnTo>
                <a:lnTo>
                  <a:pt x="332454" y="172112"/>
                </a:lnTo>
                <a:lnTo>
                  <a:pt x="311012" y="536"/>
                </a:lnTo>
                <a:lnTo>
                  <a:pt x="316373" y="536"/>
                </a:lnTo>
                <a:lnTo>
                  <a:pt x="347731" y="198921"/>
                </a:lnTo>
                <a:lnTo>
                  <a:pt x="447382" y="198921"/>
                </a:lnTo>
                <a:lnTo>
                  <a:pt x="443308" y="0"/>
                </a:lnTo>
                <a:lnTo>
                  <a:pt x="927462" y="536"/>
                </a:lnTo>
                <a:lnTo>
                  <a:pt x="938183" y="11260"/>
                </a:lnTo>
                <a:lnTo>
                  <a:pt x="948903" y="27345"/>
                </a:lnTo>
                <a:lnTo>
                  <a:pt x="954264" y="43430"/>
                </a:lnTo>
                <a:lnTo>
                  <a:pt x="954264" y="71472"/>
                </a:lnTo>
                <a:lnTo>
                  <a:pt x="954264" y="84555"/>
                </a:lnTo>
                <a:lnTo>
                  <a:pt x="962519" y="99460"/>
                </a:lnTo>
                <a:lnTo>
                  <a:pt x="975706" y="107771"/>
                </a:lnTo>
                <a:lnTo>
                  <a:pt x="991787" y="107771"/>
                </a:lnTo>
                <a:lnTo>
                  <a:pt x="1007868" y="102409"/>
                </a:lnTo>
                <a:lnTo>
                  <a:pt x="1018589" y="91686"/>
                </a:lnTo>
                <a:lnTo>
                  <a:pt x="1018589" y="84555"/>
                </a:lnTo>
                <a:lnTo>
                  <a:pt x="1050752" y="91686"/>
                </a:lnTo>
                <a:lnTo>
                  <a:pt x="1061473" y="86324"/>
                </a:lnTo>
                <a:lnTo>
                  <a:pt x="1077554" y="75601"/>
                </a:lnTo>
                <a:lnTo>
                  <a:pt x="1082914" y="64877"/>
                </a:lnTo>
                <a:lnTo>
                  <a:pt x="1093635" y="75601"/>
                </a:lnTo>
                <a:lnTo>
                  <a:pt x="1104356" y="80962"/>
                </a:lnTo>
                <a:lnTo>
                  <a:pt x="1125798" y="80962"/>
                </a:lnTo>
                <a:lnTo>
                  <a:pt x="1141879" y="70239"/>
                </a:lnTo>
                <a:lnTo>
                  <a:pt x="1147239" y="54154"/>
                </a:lnTo>
                <a:lnTo>
                  <a:pt x="1147239" y="23163"/>
                </a:lnTo>
                <a:lnTo>
                  <a:pt x="1147239" y="0"/>
                </a:lnTo>
                <a:lnTo>
                  <a:pt x="1158711" y="0"/>
                </a:lnTo>
                <a:lnTo>
                  <a:pt x="1158711" y="29168"/>
                </a:lnTo>
                <a:lnTo>
                  <a:pt x="1168681" y="43430"/>
                </a:lnTo>
                <a:lnTo>
                  <a:pt x="1184762" y="54154"/>
                </a:lnTo>
                <a:lnTo>
                  <a:pt x="1206204" y="48792"/>
                </a:lnTo>
                <a:lnTo>
                  <a:pt x="1222285" y="43430"/>
                </a:lnTo>
                <a:lnTo>
                  <a:pt x="1227646" y="27345"/>
                </a:lnTo>
                <a:lnTo>
                  <a:pt x="1227646" y="0"/>
                </a:lnTo>
                <a:lnTo>
                  <a:pt x="1817293" y="536"/>
                </a:lnTo>
                <a:lnTo>
                  <a:pt x="1817293" y="2418681"/>
                </a:lnTo>
                <a:lnTo>
                  <a:pt x="7665" y="2418681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outerShdw blurRad="254000" dist="63500" dir="7800000" algn="tl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 dirty="0"/>
          </a:p>
        </p:txBody>
      </p:sp>
      <p:sp>
        <p:nvSpPr>
          <p:cNvPr id="7" name="foto2">
            <a:extLst>
              <a:ext uri="{FF2B5EF4-FFF2-40B4-BE49-F238E27FC236}">
                <a16:creationId xmlns:a16="http://schemas.microsoft.com/office/drawing/2014/main" id="{83AC021D-EA37-7F4C-EE71-CD899535DD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5711" y="1844502"/>
            <a:ext cx="1877340" cy="2235199"/>
          </a:xfrm>
          <a:custGeom>
            <a:avLst/>
            <a:gdLst>
              <a:gd name="connsiteX0" fmla="*/ 46201 w 1877340"/>
              <a:gd name="connsiteY0" fmla="*/ 0 h 2235199"/>
              <a:gd name="connsiteX1" fmla="*/ 580435 w 1877340"/>
              <a:gd name="connsiteY1" fmla="*/ 0 h 2235199"/>
              <a:gd name="connsiteX2" fmla="*/ 568350 w 1877340"/>
              <a:gd name="connsiteY2" fmla="*/ 38931 h 2235199"/>
              <a:gd name="connsiteX3" fmla="*/ 560670 w 1877340"/>
              <a:gd name="connsiteY3" fmla="*/ 115111 h 2235199"/>
              <a:gd name="connsiteX4" fmla="*/ 938670 w 1877340"/>
              <a:gd name="connsiteY4" fmla="*/ 493111 h 2235199"/>
              <a:gd name="connsiteX5" fmla="*/ 1316670 w 1877340"/>
              <a:gd name="connsiteY5" fmla="*/ 115111 h 2235199"/>
              <a:gd name="connsiteX6" fmla="*/ 1308991 w 1877340"/>
              <a:gd name="connsiteY6" fmla="*/ 38931 h 2235199"/>
              <a:gd name="connsiteX7" fmla="*/ 1296906 w 1877340"/>
              <a:gd name="connsiteY7" fmla="*/ 0 h 2235199"/>
              <a:gd name="connsiteX8" fmla="*/ 1831139 w 1877340"/>
              <a:gd name="connsiteY8" fmla="*/ 0 h 2235199"/>
              <a:gd name="connsiteX9" fmla="*/ 1877340 w 1877340"/>
              <a:gd name="connsiteY9" fmla="*/ 46201 h 2235199"/>
              <a:gd name="connsiteX10" fmla="*/ 1877340 w 1877340"/>
              <a:gd name="connsiteY10" fmla="*/ 2188998 h 2235199"/>
              <a:gd name="connsiteX11" fmla="*/ 1831139 w 1877340"/>
              <a:gd name="connsiteY11" fmla="*/ 2235199 h 2235199"/>
              <a:gd name="connsiteX12" fmla="*/ 46201 w 1877340"/>
              <a:gd name="connsiteY12" fmla="*/ 2235199 h 2235199"/>
              <a:gd name="connsiteX13" fmla="*/ 0 w 1877340"/>
              <a:gd name="connsiteY13" fmla="*/ 2188998 h 2235199"/>
              <a:gd name="connsiteX14" fmla="*/ 0 w 1877340"/>
              <a:gd name="connsiteY14" fmla="*/ 46201 h 2235199"/>
              <a:gd name="connsiteX15" fmla="*/ 46201 w 1877340"/>
              <a:gd name="connsiteY15" fmla="*/ 0 h 223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77340" h="2235199">
                <a:moveTo>
                  <a:pt x="46201" y="0"/>
                </a:moveTo>
                <a:lnTo>
                  <a:pt x="580435" y="0"/>
                </a:lnTo>
                <a:lnTo>
                  <a:pt x="568350" y="38931"/>
                </a:lnTo>
                <a:cubicBezTo>
                  <a:pt x="563315" y="63538"/>
                  <a:pt x="560670" y="89016"/>
                  <a:pt x="560670" y="115111"/>
                </a:cubicBezTo>
                <a:cubicBezTo>
                  <a:pt x="560670" y="323875"/>
                  <a:pt x="729906" y="493111"/>
                  <a:pt x="938670" y="493111"/>
                </a:cubicBezTo>
                <a:cubicBezTo>
                  <a:pt x="1147434" y="493111"/>
                  <a:pt x="1316670" y="323875"/>
                  <a:pt x="1316670" y="115111"/>
                </a:cubicBezTo>
                <a:cubicBezTo>
                  <a:pt x="1316670" y="89016"/>
                  <a:pt x="1314026" y="63538"/>
                  <a:pt x="1308991" y="38931"/>
                </a:cubicBezTo>
                <a:lnTo>
                  <a:pt x="1296906" y="0"/>
                </a:lnTo>
                <a:lnTo>
                  <a:pt x="1831139" y="0"/>
                </a:lnTo>
                <a:cubicBezTo>
                  <a:pt x="1856655" y="0"/>
                  <a:pt x="1877340" y="20685"/>
                  <a:pt x="1877340" y="46201"/>
                </a:cubicBezTo>
                <a:lnTo>
                  <a:pt x="1877340" y="2188998"/>
                </a:lnTo>
                <a:cubicBezTo>
                  <a:pt x="1877340" y="2214514"/>
                  <a:pt x="1856655" y="2235199"/>
                  <a:pt x="1831139" y="2235199"/>
                </a:cubicBezTo>
                <a:lnTo>
                  <a:pt x="46201" y="2235199"/>
                </a:lnTo>
                <a:cubicBezTo>
                  <a:pt x="20685" y="2235199"/>
                  <a:pt x="0" y="2214514"/>
                  <a:pt x="0" y="2188998"/>
                </a:cubicBezTo>
                <a:lnTo>
                  <a:pt x="0" y="46201"/>
                </a:lnTo>
                <a:cubicBezTo>
                  <a:pt x="0" y="20685"/>
                  <a:pt x="20685" y="0"/>
                  <a:pt x="46201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/>
          </a:p>
        </p:txBody>
      </p:sp>
      <p:sp>
        <p:nvSpPr>
          <p:cNvPr id="10" name="foto3">
            <a:extLst>
              <a:ext uri="{FF2B5EF4-FFF2-40B4-BE49-F238E27FC236}">
                <a16:creationId xmlns:a16="http://schemas.microsoft.com/office/drawing/2014/main" id="{C2AF3344-AC9D-AA01-8905-505DF9546C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9090" y="1844501"/>
            <a:ext cx="1877340" cy="2235199"/>
          </a:xfrm>
          <a:custGeom>
            <a:avLst/>
            <a:gdLst>
              <a:gd name="connsiteX0" fmla="*/ 46201 w 1877340"/>
              <a:gd name="connsiteY0" fmla="*/ 0 h 2235199"/>
              <a:gd name="connsiteX1" fmla="*/ 580435 w 1877340"/>
              <a:gd name="connsiteY1" fmla="*/ 0 h 2235199"/>
              <a:gd name="connsiteX2" fmla="*/ 568350 w 1877340"/>
              <a:gd name="connsiteY2" fmla="*/ 38931 h 2235199"/>
              <a:gd name="connsiteX3" fmla="*/ 560670 w 1877340"/>
              <a:gd name="connsiteY3" fmla="*/ 115111 h 2235199"/>
              <a:gd name="connsiteX4" fmla="*/ 938670 w 1877340"/>
              <a:gd name="connsiteY4" fmla="*/ 493111 h 2235199"/>
              <a:gd name="connsiteX5" fmla="*/ 1316670 w 1877340"/>
              <a:gd name="connsiteY5" fmla="*/ 115111 h 2235199"/>
              <a:gd name="connsiteX6" fmla="*/ 1308991 w 1877340"/>
              <a:gd name="connsiteY6" fmla="*/ 38931 h 2235199"/>
              <a:gd name="connsiteX7" fmla="*/ 1296906 w 1877340"/>
              <a:gd name="connsiteY7" fmla="*/ 0 h 2235199"/>
              <a:gd name="connsiteX8" fmla="*/ 1831139 w 1877340"/>
              <a:gd name="connsiteY8" fmla="*/ 0 h 2235199"/>
              <a:gd name="connsiteX9" fmla="*/ 1877340 w 1877340"/>
              <a:gd name="connsiteY9" fmla="*/ 46201 h 2235199"/>
              <a:gd name="connsiteX10" fmla="*/ 1877340 w 1877340"/>
              <a:gd name="connsiteY10" fmla="*/ 2188998 h 2235199"/>
              <a:gd name="connsiteX11" fmla="*/ 1831139 w 1877340"/>
              <a:gd name="connsiteY11" fmla="*/ 2235199 h 2235199"/>
              <a:gd name="connsiteX12" fmla="*/ 46201 w 1877340"/>
              <a:gd name="connsiteY12" fmla="*/ 2235199 h 2235199"/>
              <a:gd name="connsiteX13" fmla="*/ 0 w 1877340"/>
              <a:gd name="connsiteY13" fmla="*/ 2188998 h 2235199"/>
              <a:gd name="connsiteX14" fmla="*/ 0 w 1877340"/>
              <a:gd name="connsiteY14" fmla="*/ 46201 h 2235199"/>
              <a:gd name="connsiteX15" fmla="*/ 46201 w 1877340"/>
              <a:gd name="connsiteY15" fmla="*/ 0 h 223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77340" h="2235199">
                <a:moveTo>
                  <a:pt x="46201" y="0"/>
                </a:moveTo>
                <a:lnTo>
                  <a:pt x="580435" y="0"/>
                </a:lnTo>
                <a:lnTo>
                  <a:pt x="568350" y="38931"/>
                </a:lnTo>
                <a:cubicBezTo>
                  <a:pt x="563315" y="63538"/>
                  <a:pt x="560670" y="89016"/>
                  <a:pt x="560670" y="115111"/>
                </a:cubicBezTo>
                <a:cubicBezTo>
                  <a:pt x="560670" y="323875"/>
                  <a:pt x="729906" y="493111"/>
                  <a:pt x="938670" y="493111"/>
                </a:cubicBezTo>
                <a:cubicBezTo>
                  <a:pt x="1147434" y="493111"/>
                  <a:pt x="1316670" y="323875"/>
                  <a:pt x="1316670" y="115111"/>
                </a:cubicBezTo>
                <a:cubicBezTo>
                  <a:pt x="1316670" y="89016"/>
                  <a:pt x="1314026" y="63538"/>
                  <a:pt x="1308991" y="38931"/>
                </a:cubicBezTo>
                <a:lnTo>
                  <a:pt x="1296906" y="0"/>
                </a:lnTo>
                <a:lnTo>
                  <a:pt x="1831139" y="0"/>
                </a:lnTo>
                <a:cubicBezTo>
                  <a:pt x="1856655" y="0"/>
                  <a:pt x="1877340" y="20685"/>
                  <a:pt x="1877340" y="46201"/>
                </a:cubicBezTo>
                <a:lnTo>
                  <a:pt x="1877340" y="2188998"/>
                </a:lnTo>
                <a:cubicBezTo>
                  <a:pt x="1877340" y="2214514"/>
                  <a:pt x="1856655" y="2235199"/>
                  <a:pt x="1831139" y="2235199"/>
                </a:cubicBezTo>
                <a:lnTo>
                  <a:pt x="46201" y="2235199"/>
                </a:lnTo>
                <a:cubicBezTo>
                  <a:pt x="20685" y="2235199"/>
                  <a:pt x="0" y="2214514"/>
                  <a:pt x="0" y="2188998"/>
                </a:cubicBezTo>
                <a:lnTo>
                  <a:pt x="0" y="46201"/>
                </a:lnTo>
                <a:cubicBezTo>
                  <a:pt x="0" y="20685"/>
                  <a:pt x="20685" y="0"/>
                  <a:pt x="46201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0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4.44444E-6 L 0.10365 -0.0333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166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9" grpId="1" animBg="1"/>
      <p:bldP spid="7" grpId="0" animBg="1"/>
      <p:bldP spid="1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D5025979-04DF-DA7E-6980-7B6F0137925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368794" y="1911145"/>
            <a:ext cx="2160000" cy="2160000"/>
          </a:xfrm>
          <a:prstGeom prst="ellipse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/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9" name="Espaço Reservado para Imagem 27">
            <a:extLst>
              <a:ext uri="{FF2B5EF4-FFF2-40B4-BE49-F238E27FC236}">
                <a16:creationId xmlns:a16="http://schemas.microsoft.com/office/drawing/2014/main" id="{0264F3F3-BEC8-95C0-DC63-CEDC09591698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7216651" y="558948"/>
            <a:ext cx="2160000" cy="2160000"/>
          </a:xfrm>
          <a:prstGeom prst="ellipse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/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30" name="Espaço Reservado para Imagem 27">
            <a:extLst>
              <a:ext uri="{FF2B5EF4-FFF2-40B4-BE49-F238E27FC236}">
                <a16:creationId xmlns:a16="http://schemas.microsoft.com/office/drawing/2014/main" id="{EE1D1445-DC8E-1272-3FAA-4876F9BB37F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10335" y="1911145"/>
            <a:ext cx="2160000" cy="2160000"/>
          </a:xfrm>
          <a:prstGeom prst="ellipse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/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31" name="Espaço Reservado para Imagem 27">
            <a:extLst>
              <a:ext uri="{FF2B5EF4-FFF2-40B4-BE49-F238E27FC236}">
                <a16:creationId xmlns:a16="http://schemas.microsoft.com/office/drawing/2014/main" id="{C056B33B-2B17-FA94-1654-04A168A0D2E3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984380" y="4200188"/>
            <a:ext cx="2160000" cy="2160000"/>
          </a:xfrm>
          <a:prstGeom prst="ellipse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/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32" name="Espaço Reservado para Imagem 27">
            <a:extLst>
              <a:ext uri="{FF2B5EF4-FFF2-40B4-BE49-F238E27FC236}">
                <a16:creationId xmlns:a16="http://schemas.microsoft.com/office/drawing/2014/main" id="{DDE4A786-9EA1-C376-30EB-7DA19235AC3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48921" y="4200188"/>
            <a:ext cx="2160000" cy="2160000"/>
          </a:xfrm>
          <a:prstGeom prst="ellipse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/>
          <a:lstStyle>
            <a:lvl1pPr>
              <a:defRPr sz="12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2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15221 -0.2254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-1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15768 0.2108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105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05196 0.3425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17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-0.19961 -0.01482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7" y="-74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-0.05052 -0.3338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-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to1">
            <a:extLst>
              <a:ext uri="{FF2B5EF4-FFF2-40B4-BE49-F238E27FC236}">
                <a16:creationId xmlns:a16="http://schemas.microsoft.com/office/drawing/2014/main" id="{A46C62D6-5E00-DA07-4190-371E7001F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576" y="1536185"/>
            <a:ext cx="1827664" cy="2432483"/>
          </a:xfrm>
          <a:custGeom>
            <a:avLst/>
            <a:gdLst>
              <a:gd name="connsiteX0" fmla="*/ 0 w 1817293"/>
              <a:gd name="connsiteY0" fmla="*/ 0 h 2418681"/>
              <a:gd name="connsiteX1" fmla="*/ 64004 w 1817293"/>
              <a:gd name="connsiteY1" fmla="*/ 0 h 2418681"/>
              <a:gd name="connsiteX2" fmla="*/ 69793 w 1817293"/>
              <a:gd name="connsiteY2" fmla="*/ 198921 h 2418681"/>
              <a:gd name="connsiteX3" fmla="*/ 170676 w 1817293"/>
              <a:gd name="connsiteY3" fmla="*/ 198921 h 2418681"/>
              <a:gd name="connsiteX4" fmla="*/ 184720 w 1817293"/>
              <a:gd name="connsiteY4" fmla="*/ 0 h 2418681"/>
              <a:gd name="connsiteX5" fmla="*/ 191796 w 1817293"/>
              <a:gd name="connsiteY5" fmla="*/ 0 h 2418681"/>
              <a:gd name="connsiteX6" fmla="*/ 191796 w 1817293"/>
              <a:gd name="connsiteY6" fmla="*/ 198921 h 2418681"/>
              <a:gd name="connsiteX7" fmla="*/ 314550 w 1817293"/>
              <a:gd name="connsiteY7" fmla="*/ 198921 h 2418681"/>
              <a:gd name="connsiteX8" fmla="*/ 321733 w 1817293"/>
              <a:gd name="connsiteY8" fmla="*/ 177474 h 2418681"/>
              <a:gd name="connsiteX9" fmla="*/ 332454 w 1817293"/>
              <a:gd name="connsiteY9" fmla="*/ 172112 h 2418681"/>
              <a:gd name="connsiteX10" fmla="*/ 311012 w 1817293"/>
              <a:gd name="connsiteY10" fmla="*/ 536 h 2418681"/>
              <a:gd name="connsiteX11" fmla="*/ 316373 w 1817293"/>
              <a:gd name="connsiteY11" fmla="*/ 536 h 2418681"/>
              <a:gd name="connsiteX12" fmla="*/ 347731 w 1817293"/>
              <a:gd name="connsiteY12" fmla="*/ 198921 h 2418681"/>
              <a:gd name="connsiteX13" fmla="*/ 447382 w 1817293"/>
              <a:gd name="connsiteY13" fmla="*/ 198921 h 2418681"/>
              <a:gd name="connsiteX14" fmla="*/ 443308 w 1817293"/>
              <a:gd name="connsiteY14" fmla="*/ 0 h 2418681"/>
              <a:gd name="connsiteX15" fmla="*/ 927462 w 1817293"/>
              <a:gd name="connsiteY15" fmla="*/ 536 h 2418681"/>
              <a:gd name="connsiteX16" fmla="*/ 938183 w 1817293"/>
              <a:gd name="connsiteY16" fmla="*/ 11260 h 2418681"/>
              <a:gd name="connsiteX17" fmla="*/ 948903 w 1817293"/>
              <a:gd name="connsiteY17" fmla="*/ 27345 h 2418681"/>
              <a:gd name="connsiteX18" fmla="*/ 954264 w 1817293"/>
              <a:gd name="connsiteY18" fmla="*/ 43430 h 2418681"/>
              <a:gd name="connsiteX19" fmla="*/ 954264 w 1817293"/>
              <a:gd name="connsiteY19" fmla="*/ 71472 h 2418681"/>
              <a:gd name="connsiteX20" fmla="*/ 954264 w 1817293"/>
              <a:gd name="connsiteY20" fmla="*/ 84555 h 2418681"/>
              <a:gd name="connsiteX21" fmla="*/ 962519 w 1817293"/>
              <a:gd name="connsiteY21" fmla="*/ 99460 h 2418681"/>
              <a:gd name="connsiteX22" fmla="*/ 975706 w 1817293"/>
              <a:gd name="connsiteY22" fmla="*/ 107771 h 2418681"/>
              <a:gd name="connsiteX23" fmla="*/ 991787 w 1817293"/>
              <a:gd name="connsiteY23" fmla="*/ 107771 h 2418681"/>
              <a:gd name="connsiteX24" fmla="*/ 1007868 w 1817293"/>
              <a:gd name="connsiteY24" fmla="*/ 102409 h 2418681"/>
              <a:gd name="connsiteX25" fmla="*/ 1018589 w 1817293"/>
              <a:gd name="connsiteY25" fmla="*/ 91686 h 2418681"/>
              <a:gd name="connsiteX26" fmla="*/ 1018589 w 1817293"/>
              <a:gd name="connsiteY26" fmla="*/ 84555 h 2418681"/>
              <a:gd name="connsiteX27" fmla="*/ 1050752 w 1817293"/>
              <a:gd name="connsiteY27" fmla="*/ 91686 h 2418681"/>
              <a:gd name="connsiteX28" fmla="*/ 1061473 w 1817293"/>
              <a:gd name="connsiteY28" fmla="*/ 86324 h 2418681"/>
              <a:gd name="connsiteX29" fmla="*/ 1077554 w 1817293"/>
              <a:gd name="connsiteY29" fmla="*/ 75601 h 2418681"/>
              <a:gd name="connsiteX30" fmla="*/ 1082914 w 1817293"/>
              <a:gd name="connsiteY30" fmla="*/ 64877 h 2418681"/>
              <a:gd name="connsiteX31" fmla="*/ 1093635 w 1817293"/>
              <a:gd name="connsiteY31" fmla="*/ 75601 h 2418681"/>
              <a:gd name="connsiteX32" fmla="*/ 1104356 w 1817293"/>
              <a:gd name="connsiteY32" fmla="*/ 80962 h 2418681"/>
              <a:gd name="connsiteX33" fmla="*/ 1125798 w 1817293"/>
              <a:gd name="connsiteY33" fmla="*/ 80962 h 2418681"/>
              <a:gd name="connsiteX34" fmla="*/ 1141879 w 1817293"/>
              <a:gd name="connsiteY34" fmla="*/ 70239 h 2418681"/>
              <a:gd name="connsiteX35" fmla="*/ 1147239 w 1817293"/>
              <a:gd name="connsiteY35" fmla="*/ 54154 h 2418681"/>
              <a:gd name="connsiteX36" fmla="*/ 1147239 w 1817293"/>
              <a:gd name="connsiteY36" fmla="*/ 23163 h 2418681"/>
              <a:gd name="connsiteX37" fmla="*/ 1147239 w 1817293"/>
              <a:gd name="connsiteY37" fmla="*/ 0 h 2418681"/>
              <a:gd name="connsiteX38" fmla="*/ 1158711 w 1817293"/>
              <a:gd name="connsiteY38" fmla="*/ 0 h 2418681"/>
              <a:gd name="connsiteX39" fmla="*/ 1158711 w 1817293"/>
              <a:gd name="connsiteY39" fmla="*/ 29168 h 2418681"/>
              <a:gd name="connsiteX40" fmla="*/ 1168681 w 1817293"/>
              <a:gd name="connsiteY40" fmla="*/ 43430 h 2418681"/>
              <a:gd name="connsiteX41" fmla="*/ 1184762 w 1817293"/>
              <a:gd name="connsiteY41" fmla="*/ 54154 h 2418681"/>
              <a:gd name="connsiteX42" fmla="*/ 1206204 w 1817293"/>
              <a:gd name="connsiteY42" fmla="*/ 48792 h 2418681"/>
              <a:gd name="connsiteX43" fmla="*/ 1222285 w 1817293"/>
              <a:gd name="connsiteY43" fmla="*/ 43430 h 2418681"/>
              <a:gd name="connsiteX44" fmla="*/ 1227646 w 1817293"/>
              <a:gd name="connsiteY44" fmla="*/ 27345 h 2418681"/>
              <a:gd name="connsiteX45" fmla="*/ 1227646 w 1817293"/>
              <a:gd name="connsiteY45" fmla="*/ 0 h 2418681"/>
              <a:gd name="connsiteX46" fmla="*/ 1817293 w 1817293"/>
              <a:gd name="connsiteY46" fmla="*/ 536 h 2418681"/>
              <a:gd name="connsiteX47" fmla="*/ 1817293 w 1817293"/>
              <a:gd name="connsiteY47" fmla="*/ 2418681 h 2418681"/>
              <a:gd name="connsiteX48" fmla="*/ 7665 w 1817293"/>
              <a:gd name="connsiteY48" fmla="*/ 2418681 h 241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817293" h="2418681">
                <a:moveTo>
                  <a:pt x="0" y="0"/>
                </a:moveTo>
                <a:lnTo>
                  <a:pt x="64004" y="0"/>
                </a:lnTo>
                <a:lnTo>
                  <a:pt x="69793" y="198921"/>
                </a:lnTo>
                <a:lnTo>
                  <a:pt x="170676" y="198921"/>
                </a:lnTo>
                <a:lnTo>
                  <a:pt x="184720" y="0"/>
                </a:lnTo>
                <a:lnTo>
                  <a:pt x="191796" y="0"/>
                </a:lnTo>
                <a:lnTo>
                  <a:pt x="191796" y="198921"/>
                </a:lnTo>
                <a:lnTo>
                  <a:pt x="314550" y="198921"/>
                </a:lnTo>
                <a:lnTo>
                  <a:pt x="321733" y="177474"/>
                </a:lnTo>
                <a:lnTo>
                  <a:pt x="332454" y="172112"/>
                </a:lnTo>
                <a:lnTo>
                  <a:pt x="311012" y="536"/>
                </a:lnTo>
                <a:lnTo>
                  <a:pt x="316373" y="536"/>
                </a:lnTo>
                <a:lnTo>
                  <a:pt x="347731" y="198921"/>
                </a:lnTo>
                <a:lnTo>
                  <a:pt x="447382" y="198921"/>
                </a:lnTo>
                <a:lnTo>
                  <a:pt x="443308" y="0"/>
                </a:lnTo>
                <a:lnTo>
                  <a:pt x="927462" y="536"/>
                </a:lnTo>
                <a:lnTo>
                  <a:pt x="938183" y="11260"/>
                </a:lnTo>
                <a:lnTo>
                  <a:pt x="948903" y="27345"/>
                </a:lnTo>
                <a:lnTo>
                  <a:pt x="954264" y="43430"/>
                </a:lnTo>
                <a:lnTo>
                  <a:pt x="954264" y="71472"/>
                </a:lnTo>
                <a:lnTo>
                  <a:pt x="954264" y="84555"/>
                </a:lnTo>
                <a:lnTo>
                  <a:pt x="962519" y="99460"/>
                </a:lnTo>
                <a:lnTo>
                  <a:pt x="975706" y="107771"/>
                </a:lnTo>
                <a:lnTo>
                  <a:pt x="991787" y="107771"/>
                </a:lnTo>
                <a:lnTo>
                  <a:pt x="1007868" y="102409"/>
                </a:lnTo>
                <a:lnTo>
                  <a:pt x="1018589" y="91686"/>
                </a:lnTo>
                <a:lnTo>
                  <a:pt x="1018589" y="84555"/>
                </a:lnTo>
                <a:lnTo>
                  <a:pt x="1050752" y="91686"/>
                </a:lnTo>
                <a:lnTo>
                  <a:pt x="1061473" y="86324"/>
                </a:lnTo>
                <a:lnTo>
                  <a:pt x="1077554" y="75601"/>
                </a:lnTo>
                <a:lnTo>
                  <a:pt x="1082914" y="64877"/>
                </a:lnTo>
                <a:lnTo>
                  <a:pt x="1093635" y="75601"/>
                </a:lnTo>
                <a:lnTo>
                  <a:pt x="1104356" y="80962"/>
                </a:lnTo>
                <a:lnTo>
                  <a:pt x="1125798" y="80962"/>
                </a:lnTo>
                <a:lnTo>
                  <a:pt x="1141879" y="70239"/>
                </a:lnTo>
                <a:lnTo>
                  <a:pt x="1147239" y="54154"/>
                </a:lnTo>
                <a:lnTo>
                  <a:pt x="1147239" y="23163"/>
                </a:lnTo>
                <a:lnTo>
                  <a:pt x="1147239" y="0"/>
                </a:lnTo>
                <a:lnTo>
                  <a:pt x="1158711" y="0"/>
                </a:lnTo>
                <a:lnTo>
                  <a:pt x="1158711" y="29168"/>
                </a:lnTo>
                <a:lnTo>
                  <a:pt x="1168681" y="43430"/>
                </a:lnTo>
                <a:lnTo>
                  <a:pt x="1184762" y="54154"/>
                </a:lnTo>
                <a:lnTo>
                  <a:pt x="1206204" y="48792"/>
                </a:lnTo>
                <a:lnTo>
                  <a:pt x="1222285" y="43430"/>
                </a:lnTo>
                <a:lnTo>
                  <a:pt x="1227646" y="27345"/>
                </a:lnTo>
                <a:lnTo>
                  <a:pt x="1227646" y="0"/>
                </a:lnTo>
                <a:lnTo>
                  <a:pt x="1817293" y="536"/>
                </a:lnTo>
                <a:lnTo>
                  <a:pt x="1817293" y="2418681"/>
                </a:lnTo>
                <a:lnTo>
                  <a:pt x="7665" y="2418681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outerShdw blurRad="254000" dist="63500" dir="7800000" algn="tl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 dirty="0"/>
          </a:p>
        </p:txBody>
      </p:sp>
      <p:sp>
        <p:nvSpPr>
          <p:cNvPr id="7" name="Espaço Reservado para Imagem 24">
            <a:extLst>
              <a:ext uri="{FF2B5EF4-FFF2-40B4-BE49-F238E27FC236}">
                <a16:creationId xmlns:a16="http://schemas.microsoft.com/office/drawing/2014/main" id="{EA97ADE6-B7B0-9ED4-19B1-6E14BF7EDC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0278" y="1655180"/>
            <a:ext cx="7848000" cy="2222339"/>
          </a:xfrm>
          <a:prstGeom prst="roundRect">
            <a:avLst>
              <a:gd name="adj" fmla="val 2925"/>
            </a:avLst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77800" dist="50800" dir="13533619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29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to site">
            <a:extLst>
              <a:ext uri="{FF2B5EF4-FFF2-40B4-BE49-F238E27FC236}">
                <a16:creationId xmlns:a16="http://schemas.microsoft.com/office/drawing/2014/main" id="{59E5B6C4-D693-93E3-7B2C-28447A3DA2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2084425"/>
            <a:ext cx="6152055" cy="3503025"/>
          </a:xfrm>
          <a:custGeom>
            <a:avLst/>
            <a:gdLst>
              <a:gd name="connsiteX0" fmla="*/ 4234 w 5219"/>
              <a:gd name="connsiteY0" fmla="*/ 4234 w 5219"/>
              <a:gd name="connsiteX1" fmla="*/ 4234 w 5219"/>
              <a:gd name="connsiteY1" fmla="*/ 4234 w 5219"/>
              <a:gd name="connsiteX2" fmla="*/ 4234 w 5219"/>
              <a:gd name="connsiteY2" fmla="*/ 4234 w 5219"/>
              <a:gd name="connsiteX3" fmla="*/ 4234 w 5219"/>
              <a:gd name="connsiteY3" fmla="*/ 4234 w 5219"/>
              <a:gd name="connsiteX4" fmla="*/ 4234 w 5219"/>
              <a:gd name="connsiteY4" fmla="*/ 4234 w 5219"/>
              <a:gd name="connsiteX5" fmla="*/ 4234 w 5219"/>
              <a:gd name="connsiteY5" fmla="*/ 4234 w 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2150" h="5419725">
                <a:moveTo>
                  <a:pt x="0" y="0"/>
                </a:moveTo>
                <a:lnTo>
                  <a:pt x="9582150" y="0"/>
                </a:lnTo>
                <a:lnTo>
                  <a:pt x="9582150" y="5244317"/>
                </a:lnTo>
                <a:cubicBezTo>
                  <a:pt x="9582150" y="5341192"/>
                  <a:pt x="9503617" y="5419725"/>
                  <a:pt x="9406742" y="5419725"/>
                </a:cubicBezTo>
                <a:lnTo>
                  <a:pt x="175408" y="5419725"/>
                </a:lnTo>
                <a:cubicBezTo>
                  <a:pt x="78533" y="5419725"/>
                  <a:pt x="0" y="5341192"/>
                  <a:pt x="0" y="5244317"/>
                </a:cubicBez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>
            <a:outerShdw blurRad="698500" dist="482600" dir="5400000" sx="97000" sy="97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imation slide_83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to3"/>
          <p:cNvSpPr>
            <a:spLocks noGrp="1"/>
          </p:cNvSpPr>
          <p:nvPr>
            <p:ph type="pic" sz="quarter" idx="14"/>
          </p:nvPr>
        </p:nvSpPr>
        <p:spPr>
          <a:xfrm>
            <a:off x="4115093" y="4548925"/>
            <a:ext cx="2091435" cy="2092088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77800" dist="50800" dir="13533619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22" name="foto2"/>
          <p:cNvSpPr>
            <a:spLocks noGrp="1"/>
          </p:cNvSpPr>
          <p:nvPr>
            <p:ph type="pic" sz="quarter" idx="15"/>
          </p:nvPr>
        </p:nvSpPr>
        <p:spPr>
          <a:xfrm rot="900000">
            <a:off x="1804215" y="4833942"/>
            <a:ext cx="2091435" cy="2092088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77800" dist="50800" dir="13533619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23" name="foto6"/>
          <p:cNvSpPr>
            <a:spLocks noGrp="1"/>
          </p:cNvSpPr>
          <p:nvPr>
            <p:ph type="pic" sz="quarter" idx="16"/>
          </p:nvPr>
        </p:nvSpPr>
        <p:spPr>
          <a:xfrm rot="900000">
            <a:off x="10244754" y="4548925"/>
            <a:ext cx="2091435" cy="2092088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77800" dist="50800" dir="13533619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24" name="foto4"/>
          <p:cNvSpPr>
            <a:spLocks noGrp="1"/>
          </p:cNvSpPr>
          <p:nvPr>
            <p:ph type="pic" sz="quarter" idx="17"/>
          </p:nvPr>
        </p:nvSpPr>
        <p:spPr>
          <a:xfrm rot="19800000">
            <a:off x="6080703" y="4653589"/>
            <a:ext cx="2091435" cy="2092088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77800" dist="50800" dir="13533619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25" name="foto5"/>
          <p:cNvSpPr>
            <a:spLocks noGrp="1"/>
          </p:cNvSpPr>
          <p:nvPr>
            <p:ph type="pic" sz="quarter" idx="18"/>
          </p:nvPr>
        </p:nvSpPr>
        <p:spPr>
          <a:xfrm rot="20700000">
            <a:off x="8118277" y="4596309"/>
            <a:ext cx="2091435" cy="2092088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77800" dist="50800" dir="13533619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  <p:sp>
        <p:nvSpPr>
          <p:cNvPr id="26" name="foto1"/>
          <p:cNvSpPr>
            <a:spLocks noGrp="1"/>
          </p:cNvSpPr>
          <p:nvPr>
            <p:ph type="pic" sz="quarter" idx="19"/>
          </p:nvPr>
        </p:nvSpPr>
        <p:spPr>
          <a:xfrm rot="20700000">
            <a:off x="-200186" y="4525581"/>
            <a:ext cx="2091435" cy="2092088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77800" dist="50800" dir="13533619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748AFC-EABE-10C8-EC3F-5FDBB19742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69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7BEF36CA-AD47-9B8E-036E-652C02FC1B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9172" y="1743739"/>
            <a:ext cx="2556000" cy="1908000"/>
          </a:xfrm>
          <a:custGeom>
            <a:avLst/>
            <a:gdLst>
              <a:gd name="connsiteX0" fmla="*/ 57908 w 2556000"/>
              <a:gd name="connsiteY0" fmla="*/ 0 h 1908000"/>
              <a:gd name="connsiteX1" fmla="*/ 2498092 w 2556000"/>
              <a:gd name="connsiteY1" fmla="*/ 0 h 1908000"/>
              <a:gd name="connsiteX2" fmla="*/ 2556000 w 2556000"/>
              <a:gd name="connsiteY2" fmla="*/ 57908 h 1908000"/>
              <a:gd name="connsiteX3" fmla="*/ 2556000 w 2556000"/>
              <a:gd name="connsiteY3" fmla="*/ 1850092 h 1908000"/>
              <a:gd name="connsiteX4" fmla="*/ 2498092 w 2556000"/>
              <a:gd name="connsiteY4" fmla="*/ 1908000 h 1908000"/>
              <a:gd name="connsiteX5" fmla="*/ 57908 w 2556000"/>
              <a:gd name="connsiteY5" fmla="*/ 1908000 h 1908000"/>
              <a:gd name="connsiteX6" fmla="*/ 0 w 2556000"/>
              <a:gd name="connsiteY6" fmla="*/ 1850092 h 1908000"/>
              <a:gd name="connsiteX7" fmla="*/ 0 w 2556000"/>
              <a:gd name="connsiteY7" fmla="*/ 57908 h 1908000"/>
              <a:gd name="connsiteX8" fmla="*/ 57908 w 2556000"/>
              <a:gd name="connsiteY8" fmla="*/ 0 h 19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000" h="1908000">
                <a:moveTo>
                  <a:pt x="57908" y="0"/>
                </a:moveTo>
                <a:lnTo>
                  <a:pt x="2498092" y="0"/>
                </a:lnTo>
                <a:cubicBezTo>
                  <a:pt x="2530074" y="0"/>
                  <a:pt x="2556000" y="25926"/>
                  <a:pt x="2556000" y="57908"/>
                </a:cubicBezTo>
                <a:lnTo>
                  <a:pt x="2556000" y="1850092"/>
                </a:lnTo>
                <a:cubicBezTo>
                  <a:pt x="2556000" y="1882074"/>
                  <a:pt x="2530074" y="1908000"/>
                  <a:pt x="2498092" y="1908000"/>
                </a:cubicBezTo>
                <a:lnTo>
                  <a:pt x="57908" y="1908000"/>
                </a:lnTo>
                <a:cubicBezTo>
                  <a:pt x="25926" y="1908000"/>
                  <a:pt x="0" y="1882074"/>
                  <a:pt x="0" y="1850092"/>
                </a:cubicBezTo>
                <a:lnTo>
                  <a:pt x="0" y="57908"/>
                </a:lnTo>
                <a:cubicBezTo>
                  <a:pt x="0" y="25926"/>
                  <a:pt x="25926" y="0"/>
                  <a:pt x="57908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B5EC9D5-155A-5525-DB0E-EC286F4FD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40455" y="1743739"/>
            <a:ext cx="2556000" cy="1908000"/>
          </a:xfrm>
          <a:custGeom>
            <a:avLst/>
            <a:gdLst>
              <a:gd name="connsiteX0" fmla="*/ 57908 w 2556000"/>
              <a:gd name="connsiteY0" fmla="*/ 0 h 1908000"/>
              <a:gd name="connsiteX1" fmla="*/ 2498092 w 2556000"/>
              <a:gd name="connsiteY1" fmla="*/ 0 h 1908000"/>
              <a:gd name="connsiteX2" fmla="*/ 2556000 w 2556000"/>
              <a:gd name="connsiteY2" fmla="*/ 57908 h 1908000"/>
              <a:gd name="connsiteX3" fmla="*/ 2556000 w 2556000"/>
              <a:gd name="connsiteY3" fmla="*/ 1850092 h 1908000"/>
              <a:gd name="connsiteX4" fmla="*/ 2498092 w 2556000"/>
              <a:gd name="connsiteY4" fmla="*/ 1908000 h 1908000"/>
              <a:gd name="connsiteX5" fmla="*/ 57908 w 2556000"/>
              <a:gd name="connsiteY5" fmla="*/ 1908000 h 1908000"/>
              <a:gd name="connsiteX6" fmla="*/ 0 w 2556000"/>
              <a:gd name="connsiteY6" fmla="*/ 1850092 h 1908000"/>
              <a:gd name="connsiteX7" fmla="*/ 0 w 2556000"/>
              <a:gd name="connsiteY7" fmla="*/ 57908 h 1908000"/>
              <a:gd name="connsiteX8" fmla="*/ 57908 w 2556000"/>
              <a:gd name="connsiteY8" fmla="*/ 0 h 19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000" h="1908000">
                <a:moveTo>
                  <a:pt x="57908" y="0"/>
                </a:moveTo>
                <a:lnTo>
                  <a:pt x="2498092" y="0"/>
                </a:lnTo>
                <a:cubicBezTo>
                  <a:pt x="2530074" y="0"/>
                  <a:pt x="2556000" y="25926"/>
                  <a:pt x="2556000" y="57908"/>
                </a:cubicBezTo>
                <a:lnTo>
                  <a:pt x="2556000" y="1850092"/>
                </a:lnTo>
                <a:cubicBezTo>
                  <a:pt x="2556000" y="1882074"/>
                  <a:pt x="2530074" y="1908000"/>
                  <a:pt x="2498092" y="1908000"/>
                </a:cubicBezTo>
                <a:lnTo>
                  <a:pt x="57908" y="1908000"/>
                </a:lnTo>
                <a:cubicBezTo>
                  <a:pt x="25926" y="1908000"/>
                  <a:pt x="0" y="1882074"/>
                  <a:pt x="0" y="1850092"/>
                </a:cubicBezTo>
                <a:lnTo>
                  <a:pt x="0" y="57908"/>
                </a:lnTo>
                <a:cubicBezTo>
                  <a:pt x="0" y="25926"/>
                  <a:pt x="25926" y="0"/>
                  <a:pt x="57908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C6766273-B819-3FA2-6286-54F16E0F81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69172" y="4072283"/>
            <a:ext cx="2556000" cy="1908000"/>
          </a:xfrm>
          <a:custGeom>
            <a:avLst/>
            <a:gdLst>
              <a:gd name="connsiteX0" fmla="*/ 57908 w 2556000"/>
              <a:gd name="connsiteY0" fmla="*/ 0 h 1908000"/>
              <a:gd name="connsiteX1" fmla="*/ 2498092 w 2556000"/>
              <a:gd name="connsiteY1" fmla="*/ 0 h 1908000"/>
              <a:gd name="connsiteX2" fmla="*/ 2556000 w 2556000"/>
              <a:gd name="connsiteY2" fmla="*/ 57908 h 1908000"/>
              <a:gd name="connsiteX3" fmla="*/ 2556000 w 2556000"/>
              <a:gd name="connsiteY3" fmla="*/ 1850092 h 1908000"/>
              <a:gd name="connsiteX4" fmla="*/ 2498092 w 2556000"/>
              <a:gd name="connsiteY4" fmla="*/ 1908000 h 1908000"/>
              <a:gd name="connsiteX5" fmla="*/ 57908 w 2556000"/>
              <a:gd name="connsiteY5" fmla="*/ 1908000 h 1908000"/>
              <a:gd name="connsiteX6" fmla="*/ 0 w 2556000"/>
              <a:gd name="connsiteY6" fmla="*/ 1850092 h 1908000"/>
              <a:gd name="connsiteX7" fmla="*/ 0 w 2556000"/>
              <a:gd name="connsiteY7" fmla="*/ 57908 h 1908000"/>
              <a:gd name="connsiteX8" fmla="*/ 57908 w 2556000"/>
              <a:gd name="connsiteY8" fmla="*/ 0 h 19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000" h="1908000">
                <a:moveTo>
                  <a:pt x="57908" y="0"/>
                </a:moveTo>
                <a:lnTo>
                  <a:pt x="2498092" y="0"/>
                </a:lnTo>
                <a:cubicBezTo>
                  <a:pt x="2530074" y="0"/>
                  <a:pt x="2556000" y="25926"/>
                  <a:pt x="2556000" y="57908"/>
                </a:cubicBezTo>
                <a:lnTo>
                  <a:pt x="2556000" y="1850092"/>
                </a:lnTo>
                <a:cubicBezTo>
                  <a:pt x="2556000" y="1882074"/>
                  <a:pt x="2530074" y="1908000"/>
                  <a:pt x="2498092" y="1908000"/>
                </a:cubicBezTo>
                <a:lnTo>
                  <a:pt x="57908" y="1908000"/>
                </a:lnTo>
                <a:cubicBezTo>
                  <a:pt x="25926" y="1908000"/>
                  <a:pt x="0" y="1882074"/>
                  <a:pt x="0" y="1850092"/>
                </a:cubicBezTo>
                <a:lnTo>
                  <a:pt x="0" y="57908"/>
                </a:lnTo>
                <a:cubicBezTo>
                  <a:pt x="0" y="25926"/>
                  <a:pt x="25926" y="0"/>
                  <a:pt x="57908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69512233-B2EC-86CC-64B9-C9CBD25364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40455" y="4072283"/>
            <a:ext cx="2556000" cy="1908000"/>
          </a:xfrm>
          <a:custGeom>
            <a:avLst/>
            <a:gdLst>
              <a:gd name="connsiteX0" fmla="*/ 57908 w 2556000"/>
              <a:gd name="connsiteY0" fmla="*/ 0 h 1908000"/>
              <a:gd name="connsiteX1" fmla="*/ 2498092 w 2556000"/>
              <a:gd name="connsiteY1" fmla="*/ 0 h 1908000"/>
              <a:gd name="connsiteX2" fmla="*/ 2556000 w 2556000"/>
              <a:gd name="connsiteY2" fmla="*/ 57908 h 1908000"/>
              <a:gd name="connsiteX3" fmla="*/ 2556000 w 2556000"/>
              <a:gd name="connsiteY3" fmla="*/ 1850092 h 1908000"/>
              <a:gd name="connsiteX4" fmla="*/ 2498092 w 2556000"/>
              <a:gd name="connsiteY4" fmla="*/ 1908000 h 1908000"/>
              <a:gd name="connsiteX5" fmla="*/ 57908 w 2556000"/>
              <a:gd name="connsiteY5" fmla="*/ 1908000 h 1908000"/>
              <a:gd name="connsiteX6" fmla="*/ 0 w 2556000"/>
              <a:gd name="connsiteY6" fmla="*/ 1850092 h 1908000"/>
              <a:gd name="connsiteX7" fmla="*/ 0 w 2556000"/>
              <a:gd name="connsiteY7" fmla="*/ 57908 h 1908000"/>
              <a:gd name="connsiteX8" fmla="*/ 57908 w 2556000"/>
              <a:gd name="connsiteY8" fmla="*/ 0 h 19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000" h="1908000">
                <a:moveTo>
                  <a:pt x="57908" y="0"/>
                </a:moveTo>
                <a:lnTo>
                  <a:pt x="2498092" y="0"/>
                </a:lnTo>
                <a:cubicBezTo>
                  <a:pt x="2530074" y="0"/>
                  <a:pt x="2556000" y="25926"/>
                  <a:pt x="2556000" y="57908"/>
                </a:cubicBezTo>
                <a:lnTo>
                  <a:pt x="2556000" y="1850092"/>
                </a:lnTo>
                <a:cubicBezTo>
                  <a:pt x="2556000" y="1882074"/>
                  <a:pt x="2530074" y="1908000"/>
                  <a:pt x="2498092" y="1908000"/>
                </a:cubicBezTo>
                <a:lnTo>
                  <a:pt x="57908" y="1908000"/>
                </a:lnTo>
                <a:cubicBezTo>
                  <a:pt x="25926" y="1908000"/>
                  <a:pt x="0" y="1882074"/>
                  <a:pt x="0" y="1850092"/>
                </a:cubicBezTo>
                <a:lnTo>
                  <a:pt x="0" y="57908"/>
                </a:lnTo>
                <a:cubicBezTo>
                  <a:pt x="0" y="25926"/>
                  <a:pt x="25926" y="0"/>
                  <a:pt x="57908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23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1">
            <a:extLst>
              <a:ext uri="{FF2B5EF4-FFF2-40B4-BE49-F238E27FC236}">
                <a16:creationId xmlns:a16="http://schemas.microsoft.com/office/drawing/2014/main" id="{A3A8F1EB-6DBE-9D2E-DE51-531687D862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31234" y="4007021"/>
            <a:ext cx="2241306" cy="2241306"/>
          </a:xfrm>
          <a:prstGeom prst="ellipse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266700" dist="50800" dir="135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pt-BR"/>
          </a:p>
        </p:txBody>
      </p:sp>
      <p:sp>
        <p:nvSpPr>
          <p:cNvPr id="13" name="Espaço Reservado para Imagem 11">
            <a:extLst>
              <a:ext uri="{FF2B5EF4-FFF2-40B4-BE49-F238E27FC236}">
                <a16:creationId xmlns:a16="http://schemas.microsoft.com/office/drawing/2014/main" id="{937CDCEF-5040-59E3-5E74-F6BE5A0CC0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7848" y="2664808"/>
            <a:ext cx="2587872" cy="2587872"/>
          </a:xfrm>
          <a:prstGeom prst="ellipse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266700" dist="50800" dir="135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pt-BR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1FEA7A5-4B42-98CC-2D30-AE0B4DEC78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3340" y="1366321"/>
            <a:ext cx="2817812" cy="2817812"/>
          </a:xfrm>
          <a:prstGeom prst="ellipse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266700" dist="50800" dir="135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07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A916ABC-94A5-0DBF-BD3D-AB990D25293C}"/>
              </a:ext>
            </a:extLst>
          </p:cNvPr>
          <p:cNvSpPr/>
          <p:nvPr userDrawn="1"/>
        </p:nvSpPr>
        <p:spPr>
          <a:xfrm>
            <a:off x="0" y="4340506"/>
            <a:ext cx="12192000" cy="2517494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16200000" rotWithShape="0">
              <a:schemeClr val="bg1">
                <a:alpha val="2488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Mídia 13">
            <a:extLst>
              <a:ext uri="{FF2B5EF4-FFF2-40B4-BE49-F238E27FC236}">
                <a16:creationId xmlns:a16="http://schemas.microsoft.com/office/drawing/2014/main" id="{702B4A1E-7600-7332-7BB2-9CA48923A5ED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4005263" y="1493838"/>
            <a:ext cx="7326312" cy="4130675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effectLst>
            <a:innerShdw blurRad="381000">
              <a:prstClr val="black">
                <a:alpha val="70000"/>
              </a:prstClr>
            </a:innerShdw>
          </a:effec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2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B8319F9-5E8C-D9C3-5890-C8007876BC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4077" y="1543664"/>
            <a:ext cx="3564000" cy="2088000"/>
          </a:xfrm>
          <a:prstGeom prst="roundRect">
            <a:avLst>
              <a:gd name="adj" fmla="val 3266"/>
            </a:avLst>
          </a:prstGeom>
          <a:pattFill prst="pct3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innerShdw blurRad="177800" dist="50800" dir="13500000">
              <a:prstClr val="black">
                <a:alpha val="40000"/>
              </a:prstClr>
            </a:inn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pt-BR"/>
          </a:p>
        </p:txBody>
      </p:sp>
      <p:sp>
        <p:nvSpPr>
          <p:cNvPr id="10" name="Espaço Reservado para Imagem 8">
            <a:extLst>
              <a:ext uri="{FF2B5EF4-FFF2-40B4-BE49-F238E27FC236}">
                <a16:creationId xmlns:a16="http://schemas.microsoft.com/office/drawing/2014/main" id="{322FC577-917B-C05D-32EB-C43C969EB8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89601" y="4284532"/>
            <a:ext cx="3564000" cy="2088000"/>
          </a:xfrm>
          <a:prstGeom prst="roundRect">
            <a:avLst>
              <a:gd name="adj" fmla="val 3266"/>
            </a:avLst>
          </a:prstGeom>
          <a:pattFill prst="pct3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innerShdw blurRad="177800" dist="50800" dir="13500000">
              <a:prstClr val="black">
                <a:alpha val="40000"/>
              </a:prstClr>
            </a:innerShdw>
          </a:effectLst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31406 4.07407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0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32266 -3.7037E-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DAD67B8-6803-D633-89E8-6085E68BB9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65964" y="3744370"/>
            <a:ext cx="4723200" cy="2807755"/>
          </a:xfrm>
          <a:custGeom>
            <a:avLst/>
            <a:gdLst>
              <a:gd name="connsiteX0" fmla="*/ 28853 w 4723200"/>
              <a:gd name="connsiteY0" fmla="*/ 1256709 h 2807755"/>
              <a:gd name="connsiteX1" fmla="*/ 37509 w 4723200"/>
              <a:gd name="connsiteY1" fmla="*/ 1258151 h 2807755"/>
              <a:gd name="connsiteX2" fmla="*/ 1443 w 4723200"/>
              <a:gd name="connsiteY2" fmla="*/ 1263923 h 2807755"/>
              <a:gd name="connsiteX3" fmla="*/ 1443 w 4723200"/>
              <a:gd name="connsiteY3" fmla="*/ 1258151 h 2807755"/>
              <a:gd name="connsiteX4" fmla="*/ 4604904 w 4723200"/>
              <a:gd name="connsiteY4" fmla="*/ 1253823 h 2807755"/>
              <a:gd name="connsiteX5" fmla="*/ 4679920 w 4723200"/>
              <a:gd name="connsiteY5" fmla="*/ 1259594 h 2807755"/>
              <a:gd name="connsiteX6" fmla="*/ 4723200 w 4723200"/>
              <a:gd name="connsiteY6" fmla="*/ 1263923 h 2807755"/>
              <a:gd name="connsiteX7" fmla="*/ 4723200 w 4723200"/>
              <a:gd name="connsiteY7" fmla="*/ 1285565 h 2807755"/>
              <a:gd name="connsiteX8" fmla="*/ 4694348 w 4723200"/>
              <a:gd name="connsiteY8" fmla="*/ 1272580 h 2807755"/>
              <a:gd name="connsiteX9" fmla="*/ 4668380 w 4723200"/>
              <a:gd name="connsiteY9" fmla="*/ 1265365 h 2807755"/>
              <a:gd name="connsiteX10" fmla="*/ 4648183 w 4723200"/>
              <a:gd name="connsiteY10" fmla="*/ 1261037 h 2807755"/>
              <a:gd name="connsiteX11" fmla="*/ 4626543 w 4723200"/>
              <a:gd name="connsiteY11" fmla="*/ 1256709 h 2807755"/>
              <a:gd name="connsiteX12" fmla="*/ 0 w 4723200"/>
              <a:gd name="connsiteY12" fmla="*/ 1105211 h 2807755"/>
              <a:gd name="connsiteX13" fmla="*/ 20197 w 4723200"/>
              <a:gd name="connsiteY13" fmla="*/ 1106654 h 2807755"/>
              <a:gd name="connsiteX14" fmla="*/ 41837 w 4723200"/>
              <a:gd name="connsiteY14" fmla="*/ 1109539 h 2807755"/>
              <a:gd name="connsiteX15" fmla="*/ 59149 w 4723200"/>
              <a:gd name="connsiteY15" fmla="*/ 1113868 h 2807755"/>
              <a:gd name="connsiteX16" fmla="*/ 70689 w 4723200"/>
              <a:gd name="connsiteY16" fmla="*/ 1115311 h 2807755"/>
              <a:gd name="connsiteX17" fmla="*/ 53378 w 4723200"/>
              <a:gd name="connsiteY17" fmla="*/ 1116753 h 2807755"/>
              <a:gd name="connsiteX18" fmla="*/ 0 w 4723200"/>
              <a:gd name="connsiteY18" fmla="*/ 1116753 h 2807755"/>
              <a:gd name="connsiteX19" fmla="*/ 0 w 4723200"/>
              <a:gd name="connsiteY19" fmla="*/ 0 h 2807755"/>
              <a:gd name="connsiteX20" fmla="*/ 4723200 w 4723200"/>
              <a:gd name="connsiteY20" fmla="*/ 0 h 2807755"/>
              <a:gd name="connsiteX21" fmla="*/ 4723200 w 4723200"/>
              <a:gd name="connsiteY21" fmla="*/ 836844 h 2807755"/>
              <a:gd name="connsiteX22" fmla="*/ 4639528 w 4723200"/>
              <a:gd name="connsiteY22" fmla="*/ 836844 h 2807755"/>
              <a:gd name="connsiteX23" fmla="*/ 4619330 w 4723200"/>
              <a:gd name="connsiteY23" fmla="*/ 838287 h 2807755"/>
              <a:gd name="connsiteX24" fmla="*/ 4603461 w 4723200"/>
              <a:gd name="connsiteY24" fmla="*/ 844058 h 2807755"/>
              <a:gd name="connsiteX25" fmla="*/ 4594806 w 4723200"/>
              <a:gd name="connsiteY25" fmla="*/ 848387 h 2807755"/>
              <a:gd name="connsiteX26" fmla="*/ 4589035 w 4723200"/>
              <a:gd name="connsiteY26" fmla="*/ 852715 h 2807755"/>
              <a:gd name="connsiteX27" fmla="*/ 4584707 w 4723200"/>
              <a:gd name="connsiteY27" fmla="*/ 857044 h 2807755"/>
              <a:gd name="connsiteX28" fmla="*/ 4583264 w 4723200"/>
              <a:gd name="connsiteY28" fmla="*/ 861372 h 2807755"/>
              <a:gd name="connsiteX29" fmla="*/ 4578936 w 4723200"/>
              <a:gd name="connsiteY29" fmla="*/ 867143 h 2807755"/>
              <a:gd name="connsiteX30" fmla="*/ 4574609 w 4723200"/>
              <a:gd name="connsiteY30" fmla="*/ 881572 h 2807755"/>
              <a:gd name="connsiteX31" fmla="*/ 4571723 w 4723200"/>
              <a:gd name="connsiteY31" fmla="*/ 893114 h 2807755"/>
              <a:gd name="connsiteX32" fmla="*/ 4571723 w 4723200"/>
              <a:gd name="connsiteY32" fmla="*/ 914757 h 2807755"/>
              <a:gd name="connsiteX33" fmla="*/ 4574609 w 4723200"/>
              <a:gd name="connsiteY33" fmla="*/ 924857 h 2807755"/>
              <a:gd name="connsiteX34" fmla="*/ 4578936 w 4723200"/>
              <a:gd name="connsiteY34" fmla="*/ 934957 h 2807755"/>
              <a:gd name="connsiteX35" fmla="*/ 4590478 w 4723200"/>
              <a:gd name="connsiteY35" fmla="*/ 950828 h 2807755"/>
              <a:gd name="connsiteX36" fmla="*/ 4599133 w 4723200"/>
              <a:gd name="connsiteY36" fmla="*/ 956599 h 2807755"/>
              <a:gd name="connsiteX37" fmla="*/ 4610674 w 4723200"/>
              <a:gd name="connsiteY37" fmla="*/ 962371 h 2807755"/>
              <a:gd name="connsiteX38" fmla="*/ 4622216 w 4723200"/>
              <a:gd name="connsiteY38" fmla="*/ 965256 h 2807755"/>
              <a:gd name="connsiteX39" fmla="*/ 4623658 w 4723200"/>
              <a:gd name="connsiteY39" fmla="*/ 965256 h 2807755"/>
              <a:gd name="connsiteX40" fmla="*/ 4638084 w 4723200"/>
              <a:gd name="connsiteY40" fmla="*/ 966699 h 2807755"/>
              <a:gd name="connsiteX41" fmla="*/ 4645298 w 4723200"/>
              <a:gd name="connsiteY41" fmla="*/ 969585 h 2807755"/>
              <a:gd name="connsiteX42" fmla="*/ 4723200 w 4723200"/>
              <a:gd name="connsiteY42" fmla="*/ 969585 h 2807755"/>
              <a:gd name="connsiteX43" fmla="*/ 4723200 w 4723200"/>
              <a:gd name="connsiteY43" fmla="*/ 998441 h 2807755"/>
              <a:gd name="connsiteX44" fmla="*/ 4691462 w 4723200"/>
              <a:gd name="connsiteY44" fmla="*/ 991227 h 2807755"/>
              <a:gd name="connsiteX45" fmla="*/ 4672708 w 4723200"/>
              <a:gd name="connsiteY45" fmla="*/ 986899 h 2807755"/>
              <a:gd name="connsiteX46" fmla="*/ 4606346 w 4723200"/>
              <a:gd name="connsiteY46" fmla="*/ 985456 h 2807755"/>
              <a:gd name="connsiteX47" fmla="*/ 4581822 w 4723200"/>
              <a:gd name="connsiteY47" fmla="*/ 988341 h 2807755"/>
              <a:gd name="connsiteX48" fmla="*/ 4555854 w 4723200"/>
              <a:gd name="connsiteY48" fmla="*/ 996999 h 2807755"/>
              <a:gd name="connsiteX49" fmla="*/ 4538542 w 4723200"/>
              <a:gd name="connsiteY49" fmla="*/ 1011427 h 2807755"/>
              <a:gd name="connsiteX50" fmla="*/ 4532772 w 4723200"/>
              <a:gd name="connsiteY50" fmla="*/ 1022969 h 2807755"/>
              <a:gd name="connsiteX51" fmla="*/ 4528444 w 4723200"/>
              <a:gd name="connsiteY51" fmla="*/ 1035955 h 2807755"/>
              <a:gd name="connsiteX52" fmla="*/ 4527002 w 4723200"/>
              <a:gd name="connsiteY52" fmla="*/ 1051826 h 2807755"/>
              <a:gd name="connsiteX53" fmla="*/ 4528444 w 4723200"/>
              <a:gd name="connsiteY53" fmla="*/ 1066254 h 2807755"/>
              <a:gd name="connsiteX54" fmla="*/ 4532772 w 4723200"/>
              <a:gd name="connsiteY54" fmla="*/ 1076354 h 2807755"/>
              <a:gd name="connsiteX55" fmla="*/ 4538542 w 4723200"/>
              <a:gd name="connsiteY55" fmla="*/ 1087897 h 2807755"/>
              <a:gd name="connsiteX56" fmla="*/ 4545756 w 4723200"/>
              <a:gd name="connsiteY56" fmla="*/ 1097996 h 2807755"/>
              <a:gd name="connsiteX57" fmla="*/ 4554412 w 4723200"/>
              <a:gd name="connsiteY57" fmla="*/ 1105211 h 2807755"/>
              <a:gd name="connsiteX58" fmla="*/ 4560182 w 4723200"/>
              <a:gd name="connsiteY58" fmla="*/ 1108097 h 2807755"/>
              <a:gd name="connsiteX59" fmla="*/ 4568838 w 4723200"/>
              <a:gd name="connsiteY59" fmla="*/ 1110982 h 2807755"/>
              <a:gd name="connsiteX60" fmla="*/ 4570281 w 4723200"/>
              <a:gd name="connsiteY60" fmla="*/ 1110982 h 2807755"/>
              <a:gd name="connsiteX61" fmla="*/ 4581822 w 4723200"/>
              <a:gd name="connsiteY61" fmla="*/ 1112425 h 2807755"/>
              <a:gd name="connsiteX62" fmla="*/ 4599133 w 4723200"/>
              <a:gd name="connsiteY62" fmla="*/ 1112425 h 2807755"/>
              <a:gd name="connsiteX63" fmla="*/ 4615003 w 4723200"/>
              <a:gd name="connsiteY63" fmla="*/ 1110982 h 2807755"/>
              <a:gd name="connsiteX64" fmla="*/ 4638084 w 4723200"/>
              <a:gd name="connsiteY64" fmla="*/ 1109539 h 2807755"/>
              <a:gd name="connsiteX65" fmla="*/ 4652510 w 4723200"/>
              <a:gd name="connsiteY65" fmla="*/ 1106654 h 2807755"/>
              <a:gd name="connsiteX66" fmla="*/ 4662610 w 4723200"/>
              <a:gd name="connsiteY66" fmla="*/ 1105211 h 2807755"/>
              <a:gd name="connsiteX67" fmla="*/ 4674150 w 4723200"/>
              <a:gd name="connsiteY67" fmla="*/ 1102325 h 2807755"/>
              <a:gd name="connsiteX68" fmla="*/ 4695790 w 4723200"/>
              <a:gd name="connsiteY68" fmla="*/ 1097996 h 2807755"/>
              <a:gd name="connsiteX69" fmla="*/ 4705889 w 4723200"/>
              <a:gd name="connsiteY69" fmla="*/ 1095111 h 2807755"/>
              <a:gd name="connsiteX70" fmla="*/ 4717430 w 4723200"/>
              <a:gd name="connsiteY70" fmla="*/ 1092225 h 2807755"/>
              <a:gd name="connsiteX71" fmla="*/ 4723200 w 4723200"/>
              <a:gd name="connsiteY71" fmla="*/ 1090783 h 2807755"/>
              <a:gd name="connsiteX72" fmla="*/ 4723200 w 4723200"/>
              <a:gd name="connsiteY72" fmla="*/ 1123968 h 2807755"/>
              <a:gd name="connsiteX73" fmla="*/ 4674150 w 4723200"/>
              <a:gd name="connsiteY73" fmla="*/ 1118197 h 2807755"/>
              <a:gd name="connsiteX74" fmla="*/ 4639528 w 4723200"/>
              <a:gd name="connsiteY74" fmla="*/ 1115311 h 2807755"/>
              <a:gd name="connsiteX75" fmla="*/ 4606346 w 4723200"/>
              <a:gd name="connsiteY75" fmla="*/ 1113868 h 2807755"/>
              <a:gd name="connsiteX76" fmla="*/ 4560182 w 4723200"/>
              <a:gd name="connsiteY76" fmla="*/ 1113868 h 2807755"/>
              <a:gd name="connsiteX77" fmla="*/ 4539986 w 4723200"/>
              <a:gd name="connsiteY77" fmla="*/ 1121082 h 2807755"/>
              <a:gd name="connsiteX78" fmla="*/ 4527002 w 4723200"/>
              <a:gd name="connsiteY78" fmla="*/ 1129739 h 2807755"/>
              <a:gd name="connsiteX79" fmla="*/ 4519788 w 4723200"/>
              <a:gd name="connsiteY79" fmla="*/ 1139839 h 2807755"/>
              <a:gd name="connsiteX80" fmla="*/ 4516903 w 4723200"/>
              <a:gd name="connsiteY80" fmla="*/ 1147053 h 2807755"/>
              <a:gd name="connsiteX81" fmla="*/ 4512575 w 4723200"/>
              <a:gd name="connsiteY81" fmla="*/ 1158596 h 2807755"/>
              <a:gd name="connsiteX82" fmla="*/ 4509690 w 4723200"/>
              <a:gd name="connsiteY82" fmla="*/ 1174467 h 2807755"/>
              <a:gd name="connsiteX83" fmla="*/ 4509690 w 4723200"/>
              <a:gd name="connsiteY83" fmla="*/ 1194667 h 2807755"/>
              <a:gd name="connsiteX84" fmla="*/ 4511132 w 4723200"/>
              <a:gd name="connsiteY84" fmla="*/ 1204767 h 2807755"/>
              <a:gd name="connsiteX85" fmla="*/ 4516903 w 4723200"/>
              <a:gd name="connsiteY85" fmla="*/ 1219195 h 2807755"/>
              <a:gd name="connsiteX86" fmla="*/ 4524116 w 4723200"/>
              <a:gd name="connsiteY86" fmla="*/ 1229295 h 2807755"/>
              <a:gd name="connsiteX87" fmla="*/ 4529887 w 4723200"/>
              <a:gd name="connsiteY87" fmla="*/ 1235066 h 2807755"/>
              <a:gd name="connsiteX88" fmla="*/ 4539986 w 4723200"/>
              <a:gd name="connsiteY88" fmla="*/ 1240837 h 2807755"/>
              <a:gd name="connsiteX89" fmla="*/ 4547199 w 4723200"/>
              <a:gd name="connsiteY89" fmla="*/ 1243723 h 2807755"/>
              <a:gd name="connsiteX90" fmla="*/ 4532772 w 4723200"/>
              <a:gd name="connsiteY90" fmla="*/ 1243723 h 2807755"/>
              <a:gd name="connsiteX91" fmla="*/ 4512575 w 4723200"/>
              <a:gd name="connsiteY91" fmla="*/ 1245166 h 2807755"/>
              <a:gd name="connsiteX92" fmla="*/ 4498149 w 4723200"/>
              <a:gd name="connsiteY92" fmla="*/ 1249494 h 2807755"/>
              <a:gd name="connsiteX93" fmla="*/ 4486607 w 4723200"/>
              <a:gd name="connsiteY93" fmla="*/ 1256709 h 2807755"/>
              <a:gd name="connsiteX94" fmla="*/ 4480837 w 4723200"/>
              <a:gd name="connsiteY94" fmla="*/ 1262480 h 2807755"/>
              <a:gd name="connsiteX95" fmla="*/ 4475066 w 4723200"/>
              <a:gd name="connsiteY95" fmla="*/ 1272580 h 2807755"/>
              <a:gd name="connsiteX96" fmla="*/ 4473624 w 4723200"/>
              <a:gd name="connsiteY96" fmla="*/ 1278351 h 2807755"/>
              <a:gd name="connsiteX97" fmla="*/ 4470739 w 4723200"/>
              <a:gd name="connsiteY97" fmla="*/ 1288451 h 2807755"/>
              <a:gd name="connsiteX98" fmla="*/ 4469296 w 4723200"/>
              <a:gd name="connsiteY98" fmla="*/ 1301436 h 2807755"/>
              <a:gd name="connsiteX99" fmla="*/ 4469296 w 4723200"/>
              <a:gd name="connsiteY99" fmla="*/ 1310093 h 2807755"/>
              <a:gd name="connsiteX100" fmla="*/ 4470739 w 4723200"/>
              <a:gd name="connsiteY100" fmla="*/ 1318750 h 2807755"/>
              <a:gd name="connsiteX101" fmla="*/ 4475066 w 4723200"/>
              <a:gd name="connsiteY101" fmla="*/ 1325965 h 2807755"/>
              <a:gd name="connsiteX102" fmla="*/ 4479394 w 4723200"/>
              <a:gd name="connsiteY102" fmla="*/ 1334622 h 2807755"/>
              <a:gd name="connsiteX103" fmla="*/ 4489493 w 4723200"/>
              <a:gd name="connsiteY103" fmla="*/ 1341836 h 2807755"/>
              <a:gd name="connsiteX104" fmla="*/ 4499592 w 4723200"/>
              <a:gd name="connsiteY104" fmla="*/ 1347607 h 2807755"/>
              <a:gd name="connsiteX105" fmla="*/ 4506805 w 4723200"/>
              <a:gd name="connsiteY105" fmla="*/ 1351935 h 2807755"/>
              <a:gd name="connsiteX106" fmla="*/ 4516903 w 4723200"/>
              <a:gd name="connsiteY106" fmla="*/ 1354821 h 2807755"/>
              <a:gd name="connsiteX107" fmla="*/ 4524116 w 4723200"/>
              <a:gd name="connsiteY107" fmla="*/ 1357707 h 2807755"/>
              <a:gd name="connsiteX108" fmla="*/ 4544313 w 4723200"/>
              <a:gd name="connsiteY108" fmla="*/ 1362035 h 2807755"/>
              <a:gd name="connsiteX109" fmla="*/ 4560182 w 4723200"/>
              <a:gd name="connsiteY109" fmla="*/ 1366364 h 2807755"/>
              <a:gd name="connsiteX110" fmla="*/ 4596248 w 4723200"/>
              <a:gd name="connsiteY110" fmla="*/ 1373578 h 2807755"/>
              <a:gd name="connsiteX111" fmla="*/ 4648183 w 4723200"/>
              <a:gd name="connsiteY111" fmla="*/ 1385121 h 2807755"/>
              <a:gd name="connsiteX112" fmla="*/ 4669822 w 4723200"/>
              <a:gd name="connsiteY112" fmla="*/ 1393778 h 2807755"/>
              <a:gd name="connsiteX113" fmla="*/ 4672708 w 4723200"/>
              <a:gd name="connsiteY113" fmla="*/ 1395220 h 2807755"/>
              <a:gd name="connsiteX114" fmla="*/ 4679920 w 4723200"/>
              <a:gd name="connsiteY114" fmla="*/ 1398106 h 2807755"/>
              <a:gd name="connsiteX115" fmla="*/ 4685692 w 4723200"/>
              <a:gd name="connsiteY115" fmla="*/ 1399549 h 2807755"/>
              <a:gd name="connsiteX116" fmla="*/ 4695790 w 4723200"/>
              <a:gd name="connsiteY116" fmla="*/ 1400992 h 2807755"/>
              <a:gd name="connsiteX117" fmla="*/ 4705889 w 4723200"/>
              <a:gd name="connsiteY117" fmla="*/ 1400992 h 2807755"/>
              <a:gd name="connsiteX118" fmla="*/ 4713102 w 4723200"/>
              <a:gd name="connsiteY118" fmla="*/ 1399549 h 2807755"/>
              <a:gd name="connsiteX119" fmla="*/ 4723200 w 4723200"/>
              <a:gd name="connsiteY119" fmla="*/ 1396664 h 2807755"/>
              <a:gd name="connsiteX120" fmla="*/ 4723200 w 4723200"/>
              <a:gd name="connsiteY120" fmla="*/ 2807755 h 2807755"/>
              <a:gd name="connsiteX121" fmla="*/ 0 w 4723200"/>
              <a:gd name="connsiteY121" fmla="*/ 2807755 h 2807755"/>
              <a:gd name="connsiteX122" fmla="*/ 0 w 4723200"/>
              <a:gd name="connsiteY122" fmla="*/ 1412535 h 2807755"/>
              <a:gd name="connsiteX123" fmla="*/ 8656 w 4723200"/>
              <a:gd name="connsiteY123" fmla="*/ 1408206 h 2807755"/>
              <a:gd name="connsiteX124" fmla="*/ 18755 w 4723200"/>
              <a:gd name="connsiteY124" fmla="*/ 1399549 h 2807755"/>
              <a:gd name="connsiteX125" fmla="*/ 25968 w 4723200"/>
              <a:gd name="connsiteY125" fmla="*/ 1390892 h 2807755"/>
              <a:gd name="connsiteX126" fmla="*/ 28853 w 4723200"/>
              <a:gd name="connsiteY126" fmla="*/ 1386563 h 2807755"/>
              <a:gd name="connsiteX127" fmla="*/ 31738 w 4723200"/>
              <a:gd name="connsiteY127" fmla="*/ 1383678 h 2807755"/>
              <a:gd name="connsiteX128" fmla="*/ 37509 w 4723200"/>
              <a:gd name="connsiteY128" fmla="*/ 1382235 h 2807755"/>
              <a:gd name="connsiteX129" fmla="*/ 47607 w 4723200"/>
              <a:gd name="connsiteY129" fmla="*/ 1380792 h 2807755"/>
              <a:gd name="connsiteX130" fmla="*/ 60591 w 4723200"/>
              <a:gd name="connsiteY130" fmla="*/ 1379349 h 2807755"/>
              <a:gd name="connsiteX131" fmla="*/ 75017 w 4723200"/>
              <a:gd name="connsiteY131" fmla="*/ 1377907 h 2807755"/>
              <a:gd name="connsiteX132" fmla="*/ 88001 w 4723200"/>
              <a:gd name="connsiteY132" fmla="*/ 1376464 h 2807755"/>
              <a:gd name="connsiteX133" fmla="*/ 102427 w 4723200"/>
              <a:gd name="connsiteY133" fmla="*/ 1376464 h 2807755"/>
              <a:gd name="connsiteX134" fmla="*/ 115411 w 4723200"/>
              <a:gd name="connsiteY134" fmla="*/ 1375021 h 2807755"/>
              <a:gd name="connsiteX135" fmla="*/ 126952 w 4723200"/>
              <a:gd name="connsiteY135" fmla="*/ 1373578 h 2807755"/>
              <a:gd name="connsiteX136" fmla="*/ 152920 w 4723200"/>
              <a:gd name="connsiteY136" fmla="*/ 1372135 h 2807755"/>
              <a:gd name="connsiteX137" fmla="*/ 170231 w 4723200"/>
              <a:gd name="connsiteY137" fmla="*/ 1369250 h 2807755"/>
              <a:gd name="connsiteX138" fmla="*/ 178888 w 4723200"/>
              <a:gd name="connsiteY138" fmla="*/ 1366364 h 2807755"/>
              <a:gd name="connsiteX139" fmla="*/ 199084 w 4723200"/>
              <a:gd name="connsiteY139" fmla="*/ 1357707 h 2807755"/>
              <a:gd name="connsiteX140" fmla="*/ 204855 w 4723200"/>
              <a:gd name="connsiteY140" fmla="*/ 1353379 h 2807755"/>
              <a:gd name="connsiteX141" fmla="*/ 210625 w 4723200"/>
              <a:gd name="connsiteY141" fmla="*/ 1344721 h 2807755"/>
              <a:gd name="connsiteX142" fmla="*/ 216396 w 4723200"/>
              <a:gd name="connsiteY142" fmla="*/ 1336064 h 2807755"/>
              <a:gd name="connsiteX143" fmla="*/ 219281 w 4723200"/>
              <a:gd name="connsiteY143" fmla="*/ 1325965 h 2807755"/>
              <a:gd name="connsiteX144" fmla="*/ 220724 w 4723200"/>
              <a:gd name="connsiteY144" fmla="*/ 1315865 h 2807755"/>
              <a:gd name="connsiteX145" fmla="*/ 217838 w 4723200"/>
              <a:gd name="connsiteY145" fmla="*/ 1295665 h 2807755"/>
              <a:gd name="connsiteX146" fmla="*/ 213511 w 4723200"/>
              <a:gd name="connsiteY146" fmla="*/ 1284122 h 2807755"/>
              <a:gd name="connsiteX147" fmla="*/ 206298 w 4723200"/>
              <a:gd name="connsiteY147" fmla="*/ 1272580 h 2807755"/>
              <a:gd name="connsiteX148" fmla="*/ 194756 w 4723200"/>
              <a:gd name="connsiteY148" fmla="*/ 1263923 h 2807755"/>
              <a:gd name="connsiteX149" fmla="*/ 183215 w 4723200"/>
              <a:gd name="connsiteY149" fmla="*/ 1258151 h 2807755"/>
              <a:gd name="connsiteX150" fmla="*/ 164461 w 4723200"/>
              <a:gd name="connsiteY150" fmla="*/ 1255266 h 2807755"/>
              <a:gd name="connsiteX151" fmla="*/ 157248 w 4723200"/>
              <a:gd name="connsiteY151" fmla="*/ 1255266 h 2807755"/>
              <a:gd name="connsiteX152" fmla="*/ 167346 w 4723200"/>
              <a:gd name="connsiteY152" fmla="*/ 1249494 h 2807755"/>
              <a:gd name="connsiteX153" fmla="*/ 178888 w 4723200"/>
              <a:gd name="connsiteY153" fmla="*/ 1240837 h 2807755"/>
              <a:gd name="connsiteX154" fmla="*/ 184658 w 4723200"/>
              <a:gd name="connsiteY154" fmla="*/ 1235066 h 2807755"/>
              <a:gd name="connsiteX155" fmla="*/ 191871 w 4723200"/>
              <a:gd name="connsiteY155" fmla="*/ 1220638 h 2807755"/>
              <a:gd name="connsiteX156" fmla="*/ 196199 w 4723200"/>
              <a:gd name="connsiteY156" fmla="*/ 1207652 h 2807755"/>
              <a:gd name="connsiteX157" fmla="*/ 196199 w 4723200"/>
              <a:gd name="connsiteY157" fmla="*/ 1187452 h 2807755"/>
              <a:gd name="connsiteX158" fmla="*/ 194756 w 4723200"/>
              <a:gd name="connsiteY158" fmla="*/ 1165810 h 2807755"/>
              <a:gd name="connsiteX159" fmla="*/ 190428 w 4723200"/>
              <a:gd name="connsiteY159" fmla="*/ 1151382 h 2807755"/>
              <a:gd name="connsiteX160" fmla="*/ 177445 w 4723200"/>
              <a:gd name="connsiteY160" fmla="*/ 1136953 h 2807755"/>
              <a:gd name="connsiteX161" fmla="*/ 167346 w 4723200"/>
              <a:gd name="connsiteY161" fmla="*/ 1129739 h 2807755"/>
              <a:gd name="connsiteX162" fmla="*/ 155805 w 4723200"/>
              <a:gd name="connsiteY162" fmla="*/ 1123968 h 2807755"/>
              <a:gd name="connsiteX163" fmla="*/ 150034 w 4723200"/>
              <a:gd name="connsiteY163" fmla="*/ 1122525 h 2807755"/>
              <a:gd name="connsiteX164" fmla="*/ 163018 w 4723200"/>
              <a:gd name="connsiteY164" fmla="*/ 1118197 h 2807755"/>
              <a:gd name="connsiteX165" fmla="*/ 176002 w 4723200"/>
              <a:gd name="connsiteY165" fmla="*/ 1112425 h 2807755"/>
              <a:gd name="connsiteX166" fmla="*/ 186101 w 4723200"/>
              <a:gd name="connsiteY166" fmla="*/ 1100882 h 2807755"/>
              <a:gd name="connsiteX167" fmla="*/ 196199 w 4723200"/>
              <a:gd name="connsiteY167" fmla="*/ 1086454 h 2807755"/>
              <a:gd name="connsiteX168" fmla="*/ 199084 w 4723200"/>
              <a:gd name="connsiteY168" fmla="*/ 1077797 h 2807755"/>
              <a:gd name="connsiteX169" fmla="*/ 200527 w 4723200"/>
              <a:gd name="connsiteY169" fmla="*/ 1066254 h 2807755"/>
              <a:gd name="connsiteX170" fmla="*/ 200527 w 4723200"/>
              <a:gd name="connsiteY170" fmla="*/ 1043169 h 2807755"/>
              <a:gd name="connsiteX171" fmla="*/ 194756 w 4723200"/>
              <a:gd name="connsiteY171" fmla="*/ 1030184 h 2807755"/>
              <a:gd name="connsiteX172" fmla="*/ 181773 w 4723200"/>
              <a:gd name="connsiteY172" fmla="*/ 1014312 h 2807755"/>
              <a:gd name="connsiteX173" fmla="*/ 171674 w 4723200"/>
              <a:gd name="connsiteY173" fmla="*/ 1007098 h 2807755"/>
              <a:gd name="connsiteX174" fmla="*/ 157248 w 4723200"/>
              <a:gd name="connsiteY174" fmla="*/ 999884 h 2807755"/>
              <a:gd name="connsiteX175" fmla="*/ 147149 w 4723200"/>
              <a:gd name="connsiteY175" fmla="*/ 996999 h 2807755"/>
              <a:gd name="connsiteX176" fmla="*/ 109641 w 4723200"/>
              <a:gd name="connsiteY176" fmla="*/ 988341 h 2807755"/>
              <a:gd name="connsiteX177" fmla="*/ 83673 w 4723200"/>
              <a:gd name="connsiteY177" fmla="*/ 984013 h 2807755"/>
              <a:gd name="connsiteX178" fmla="*/ 53378 w 4723200"/>
              <a:gd name="connsiteY178" fmla="*/ 979684 h 2807755"/>
              <a:gd name="connsiteX179" fmla="*/ 20197 w 4723200"/>
              <a:gd name="connsiteY179" fmla="*/ 975356 h 2807755"/>
              <a:gd name="connsiteX180" fmla="*/ 0 w 4723200"/>
              <a:gd name="connsiteY180" fmla="*/ 975356 h 2807755"/>
              <a:gd name="connsiteX181" fmla="*/ 0 w 4723200"/>
              <a:gd name="connsiteY181" fmla="*/ 955156 h 2807755"/>
              <a:gd name="connsiteX182" fmla="*/ 23082 w 4723200"/>
              <a:gd name="connsiteY182" fmla="*/ 956599 h 2807755"/>
              <a:gd name="connsiteX183" fmla="*/ 50492 w 4723200"/>
              <a:gd name="connsiteY183" fmla="*/ 959485 h 2807755"/>
              <a:gd name="connsiteX184" fmla="*/ 69247 w 4723200"/>
              <a:gd name="connsiteY184" fmla="*/ 959485 h 2807755"/>
              <a:gd name="connsiteX185" fmla="*/ 90886 w 4723200"/>
              <a:gd name="connsiteY185" fmla="*/ 960927 h 2807755"/>
              <a:gd name="connsiteX186" fmla="*/ 115411 w 4723200"/>
              <a:gd name="connsiteY186" fmla="*/ 960927 h 2807755"/>
              <a:gd name="connsiteX187" fmla="*/ 124067 w 4723200"/>
              <a:gd name="connsiteY187" fmla="*/ 959485 h 2807755"/>
              <a:gd name="connsiteX188" fmla="*/ 132723 w 4723200"/>
              <a:gd name="connsiteY188" fmla="*/ 956599 h 2807755"/>
              <a:gd name="connsiteX189" fmla="*/ 144264 w 4723200"/>
              <a:gd name="connsiteY189" fmla="*/ 949385 h 2807755"/>
              <a:gd name="connsiteX190" fmla="*/ 151477 w 4723200"/>
              <a:gd name="connsiteY190" fmla="*/ 942171 h 2807755"/>
              <a:gd name="connsiteX191" fmla="*/ 155805 w 4723200"/>
              <a:gd name="connsiteY191" fmla="*/ 933513 h 2807755"/>
              <a:gd name="connsiteX192" fmla="*/ 161576 w 4723200"/>
              <a:gd name="connsiteY192" fmla="*/ 924857 h 2807755"/>
              <a:gd name="connsiteX193" fmla="*/ 163018 w 4723200"/>
              <a:gd name="connsiteY193" fmla="*/ 917642 h 2807755"/>
              <a:gd name="connsiteX194" fmla="*/ 165904 w 4723200"/>
              <a:gd name="connsiteY194" fmla="*/ 908985 h 2807755"/>
              <a:gd name="connsiteX195" fmla="*/ 165904 w 4723200"/>
              <a:gd name="connsiteY195" fmla="*/ 883015 h 2807755"/>
              <a:gd name="connsiteX196" fmla="*/ 163018 w 4723200"/>
              <a:gd name="connsiteY196" fmla="*/ 870029 h 2807755"/>
              <a:gd name="connsiteX197" fmla="*/ 157248 w 4723200"/>
              <a:gd name="connsiteY197" fmla="*/ 858486 h 2807755"/>
              <a:gd name="connsiteX198" fmla="*/ 148592 w 4723200"/>
              <a:gd name="connsiteY198" fmla="*/ 848387 h 2807755"/>
              <a:gd name="connsiteX199" fmla="*/ 139936 w 4723200"/>
              <a:gd name="connsiteY199" fmla="*/ 841172 h 2807755"/>
              <a:gd name="connsiteX200" fmla="*/ 125510 w 4723200"/>
              <a:gd name="connsiteY200" fmla="*/ 836844 h 2807755"/>
              <a:gd name="connsiteX201" fmla="*/ 106756 w 4723200"/>
              <a:gd name="connsiteY201" fmla="*/ 831072 h 2807755"/>
              <a:gd name="connsiteX202" fmla="*/ 69247 w 4723200"/>
              <a:gd name="connsiteY202" fmla="*/ 828187 h 2807755"/>
              <a:gd name="connsiteX203" fmla="*/ 24525 w 4723200"/>
              <a:gd name="connsiteY203" fmla="*/ 825301 h 2807755"/>
              <a:gd name="connsiteX204" fmla="*/ 1443 w 4723200"/>
              <a:gd name="connsiteY204" fmla="*/ 823858 h 2807755"/>
              <a:gd name="connsiteX205" fmla="*/ 0 w 4723200"/>
              <a:gd name="connsiteY205" fmla="*/ 823858 h 280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4723200" h="2807755">
                <a:moveTo>
                  <a:pt x="28853" y="1256709"/>
                </a:moveTo>
                <a:lnTo>
                  <a:pt x="37509" y="1258151"/>
                </a:lnTo>
                <a:lnTo>
                  <a:pt x="1443" y="1263923"/>
                </a:lnTo>
                <a:lnTo>
                  <a:pt x="1443" y="1258151"/>
                </a:lnTo>
                <a:close/>
                <a:moveTo>
                  <a:pt x="4604904" y="1253823"/>
                </a:moveTo>
                <a:lnTo>
                  <a:pt x="4679920" y="1259594"/>
                </a:lnTo>
                <a:lnTo>
                  <a:pt x="4723200" y="1263923"/>
                </a:lnTo>
                <a:lnTo>
                  <a:pt x="4723200" y="1285565"/>
                </a:lnTo>
                <a:lnTo>
                  <a:pt x="4694348" y="1272580"/>
                </a:lnTo>
                <a:lnTo>
                  <a:pt x="4668380" y="1265365"/>
                </a:lnTo>
                <a:lnTo>
                  <a:pt x="4648183" y="1261037"/>
                </a:lnTo>
                <a:lnTo>
                  <a:pt x="4626543" y="1256709"/>
                </a:lnTo>
                <a:close/>
                <a:moveTo>
                  <a:pt x="0" y="1105211"/>
                </a:moveTo>
                <a:lnTo>
                  <a:pt x="20197" y="1106654"/>
                </a:lnTo>
                <a:lnTo>
                  <a:pt x="41837" y="1109539"/>
                </a:lnTo>
                <a:lnTo>
                  <a:pt x="59149" y="1113868"/>
                </a:lnTo>
                <a:lnTo>
                  <a:pt x="70689" y="1115311"/>
                </a:lnTo>
                <a:lnTo>
                  <a:pt x="53378" y="1116753"/>
                </a:lnTo>
                <a:lnTo>
                  <a:pt x="0" y="1116753"/>
                </a:lnTo>
                <a:close/>
                <a:moveTo>
                  <a:pt x="0" y="0"/>
                </a:moveTo>
                <a:lnTo>
                  <a:pt x="4723200" y="0"/>
                </a:lnTo>
                <a:lnTo>
                  <a:pt x="4723200" y="836844"/>
                </a:lnTo>
                <a:lnTo>
                  <a:pt x="4639528" y="836844"/>
                </a:lnTo>
                <a:lnTo>
                  <a:pt x="4619330" y="838287"/>
                </a:lnTo>
                <a:lnTo>
                  <a:pt x="4603461" y="844058"/>
                </a:lnTo>
                <a:lnTo>
                  <a:pt x="4594806" y="848387"/>
                </a:lnTo>
                <a:lnTo>
                  <a:pt x="4589035" y="852715"/>
                </a:lnTo>
                <a:lnTo>
                  <a:pt x="4584707" y="857044"/>
                </a:lnTo>
                <a:lnTo>
                  <a:pt x="4583264" y="861372"/>
                </a:lnTo>
                <a:lnTo>
                  <a:pt x="4578936" y="867143"/>
                </a:lnTo>
                <a:lnTo>
                  <a:pt x="4574609" y="881572"/>
                </a:lnTo>
                <a:lnTo>
                  <a:pt x="4571723" y="893114"/>
                </a:lnTo>
                <a:lnTo>
                  <a:pt x="4571723" y="914757"/>
                </a:lnTo>
                <a:lnTo>
                  <a:pt x="4574609" y="924857"/>
                </a:lnTo>
                <a:lnTo>
                  <a:pt x="4578936" y="934957"/>
                </a:lnTo>
                <a:lnTo>
                  <a:pt x="4590478" y="950828"/>
                </a:lnTo>
                <a:lnTo>
                  <a:pt x="4599133" y="956599"/>
                </a:lnTo>
                <a:lnTo>
                  <a:pt x="4610674" y="962371"/>
                </a:lnTo>
                <a:lnTo>
                  <a:pt x="4622216" y="965256"/>
                </a:lnTo>
                <a:lnTo>
                  <a:pt x="4623658" y="965256"/>
                </a:lnTo>
                <a:lnTo>
                  <a:pt x="4638084" y="966699"/>
                </a:lnTo>
                <a:lnTo>
                  <a:pt x="4645298" y="969585"/>
                </a:lnTo>
                <a:lnTo>
                  <a:pt x="4723200" y="969585"/>
                </a:lnTo>
                <a:lnTo>
                  <a:pt x="4723200" y="998441"/>
                </a:lnTo>
                <a:lnTo>
                  <a:pt x="4691462" y="991227"/>
                </a:lnTo>
                <a:lnTo>
                  <a:pt x="4672708" y="986899"/>
                </a:lnTo>
                <a:lnTo>
                  <a:pt x="4606346" y="985456"/>
                </a:lnTo>
                <a:lnTo>
                  <a:pt x="4581822" y="988341"/>
                </a:lnTo>
                <a:lnTo>
                  <a:pt x="4555854" y="996999"/>
                </a:lnTo>
                <a:lnTo>
                  <a:pt x="4538542" y="1011427"/>
                </a:lnTo>
                <a:lnTo>
                  <a:pt x="4532772" y="1022969"/>
                </a:lnTo>
                <a:lnTo>
                  <a:pt x="4528444" y="1035955"/>
                </a:lnTo>
                <a:lnTo>
                  <a:pt x="4527002" y="1051826"/>
                </a:lnTo>
                <a:lnTo>
                  <a:pt x="4528444" y="1066254"/>
                </a:lnTo>
                <a:lnTo>
                  <a:pt x="4532772" y="1076354"/>
                </a:lnTo>
                <a:lnTo>
                  <a:pt x="4538542" y="1087897"/>
                </a:lnTo>
                <a:lnTo>
                  <a:pt x="4545756" y="1097996"/>
                </a:lnTo>
                <a:lnTo>
                  <a:pt x="4554412" y="1105211"/>
                </a:lnTo>
                <a:lnTo>
                  <a:pt x="4560182" y="1108097"/>
                </a:lnTo>
                <a:lnTo>
                  <a:pt x="4568838" y="1110982"/>
                </a:lnTo>
                <a:lnTo>
                  <a:pt x="4570281" y="1110982"/>
                </a:lnTo>
                <a:lnTo>
                  <a:pt x="4581822" y="1112425"/>
                </a:lnTo>
                <a:lnTo>
                  <a:pt x="4599133" y="1112425"/>
                </a:lnTo>
                <a:lnTo>
                  <a:pt x="4615003" y="1110982"/>
                </a:lnTo>
                <a:lnTo>
                  <a:pt x="4638084" y="1109539"/>
                </a:lnTo>
                <a:lnTo>
                  <a:pt x="4652510" y="1106654"/>
                </a:lnTo>
                <a:lnTo>
                  <a:pt x="4662610" y="1105211"/>
                </a:lnTo>
                <a:lnTo>
                  <a:pt x="4674150" y="1102325"/>
                </a:lnTo>
                <a:lnTo>
                  <a:pt x="4695790" y="1097996"/>
                </a:lnTo>
                <a:lnTo>
                  <a:pt x="4705889" y="1095111"/>
                </a:lnTo>
                <a:lnTo>
                  <a:pt x="4717430" y="1092225"/>
                </a:lnTo>
                <a:lnTo>
                  <a:pt x="4723200" y="1090783"/>
                </a:lnTo>
                <a:lnTo>
                  <a:pt x="4723200" y="1123968"/>
                </a:lnTo>
                <a:lnTo>
                  <a:pt x="4674150" y="1118197"/>
                </a:lnTo>
                <a:lnTo>
                  <a:pt x="4639528" y="1115311"/>
                </a:lnTo>
                <a:lnTo>
                  <a:pt x="4606346" y="1113868"/>
                </a:lnTo>
                <a:lnTo>
                  <a:pt x="4560182" y="1113868"/>
                </a:lnTo>
                <a:lnTo>
                  <a:pt x="4539986" y="1121082"/>
                </a:lnTo>
                <a:lnTo>
                  <a:pt x="4527002" y="1129739"/>
                </a:lnTo>
                <a:lnTo>
                  <a:pt x="4519788" y="1139839"/>
                </a:lnTo>
                <a:lnTo>
                  <a:pt x="4516903" y="1147053"/>
                </a:lnTo>
                <a:lnTo>
                  <a:pt x="4512575" y="1158596"/>
                </a:lnTo>
                <a:lnTo>
                  <a:pt x="4509690" y="1174467"/>
                </a:lnTo>
                <a:lnTo>
                  <a:pt x="4509690" y="1194667"/>
                </a:lnTo>
                <a:lnTo>
                  <a:pt x="4511132" y="1204767"/>
                </a:lnTo>
                <a:lnTo>
                  <a:pt x="4516903" y="1219195"/>
                </a:lnTo>
                <a:lnTo>
                  <a:pt x="4524116" y="1229295"/>
                </a:lnTo>
                <a:lnTo>
                  <a:pt x="4529887" y="1235066"/>
                </a:lnTo>
                <a:lnTo>
                  <a:pt x="4539986" y="1240837"/>
                </a:lnTo>
                <a:lnTo>
                  <a:pt x="4547199" y="1243723"/>
                </a:lnTo>
                <a:lnTo>
                  <a:pt x="4532772" y="1243723"/>
                </a:lnTo>
                <a:lnTo>
                  <a:pt x="4512575" y="1245166"/>
                </a:lnTo>
                <a:lnTo>
                  <a:pt x="4498149" y="1249494"/>
                </a:lnTo>
                <a:lnTo>
                  <a:pt x="4486607" y="1256709"/>
                </a:lnTo>
                <a:lnTo>
                  <a:pt x="4480837" y="1262480"/>
                </a:lnTo>
                <a:lnTo>
                  <a:pt x="4475066" y="1272580"/>
                </a:lnTo>
                <a:lnTo>
                  <a:pt x="4473624" y="1278351"/>
                </a:lnTo>
                <a:lnTo>
                  <a:pt x="4470739" y="1288451"/>
                </a:lnTo>
                <a:lnTo>
                  <a:pt x="4469296" y="1301436"/>
                </a:lnTo>
                <a:lnTo>
                  <a:pt x="4469296" y="1310093"/>
                </a:lnTo>
                <a:lnTo>
                  <a:pt x="4470739" y="1318750"/>
                </a:lnTo>
                <a:lnTo>
                  <a:pt x="4475066" y="1325965"/>
                </a:lnTo>
                <a:lnTo>
                  <a:pt x="4479394" y="1334622"/>
                </a:lnTo>
                <a:lnTo>
                  <a:pt x="4489493" y="1341836"/>
                </a:lnTo>
                <a:lnTo>
                  <a:pt x="4499592" y="1347607"/>
                </a:lnTo>
                <a:lnTo>
                  <a:pt x="4506805" y="1351935"/>
                </a:lnTo>
                <a:lnTo>
                  <a:pt x="4516903" y="1354821"/>
                </a:lnTo>
                <a:lnTo>
                  <a:pt x="4524116" y="1357707"/>
                </a:lnTo>
                <a:lnTo>
                  <a:pt x="4544313" y="1362035"/>
                </a:lnTo>
                <a:lnTo>
                  <a:pt x="4560182" y="1366364"/>
                </a:lnTo>
                <a:lnTo>
                  <a:pt x="4596248" y="1373578"/>
                </a:lnTo>
                <a:lnTo>
                  <a:pt x="4648183" y="1385121"/>
                </a:lnTo>
                <a:lnTo>
                  <a:pt x="4669822" y="1393778"/>
                </a:lnTo>
                <a:lnTo>
                  <a:pt x="4672708" y="1395220"/>
                </a:lnTo>
                <a:lnTo>
                  <a:pt x="4679920" y="1398106"/>
                </a:lnTo>
                <a:lnTo>
                  <a:pt x="4685692" y="1399549"/>
                </a:lnTo>
                <a:lnTo>
                  <a:pt x="4695790" y="1400992"/>
                </a:lnTo>
                <a:lnTo>
                  <a:pt x="4705889" y="1400992"/>
                </a:lnTo>
                <a:lnTo>
                  <a:pt x="4713102" y="1399549"/>
                </a:lnTo>
                <a:lnTo>
                  <a:pt x="4723200" y="1396664"/>
                </a:lnTo>
                <a:lnTo>
                  <a:pt x="4723200" y="2807755"/>
                </a:lnTo>
                <a:lnTo>
                  <a:pt x="0" y="2807755"/>
                </a:lnTo>
                <a:lnTo>
                  <a:pt x="0" y="1412535"/>
                </a:lnTo>
                <a:lnTo>
                  <a:pt x="8656" y="1408206"/>
                </a:lnTo>
                <a:lnTo>
                  <a:pt x="18755" y="1399549"/>
                </a:lnTo>
                <a:lnTo>
                  <a:pt x="25968" y="1390892"/>
                </a:lnTo>
                <a:lnTo>
                  <a:pt x="28853" y="1386563"/>
                </a:lnTo>
                <a:lnTo>
                  <a:pt x="31738" y="1383678"/>
                </a:lnTo>
                <a:lnTo>
                  <a:pt x="37509" y="1382235"/>
                </a:lnTo>
                <a:lnTo>
                  <a:pt x="47607" y="1380792"/>
                </a:lnTo>
                <a:lnTo>
                  <a:pt x="60591" y="1379349"/>
                </a:lnTo>
                <a:lnTo>
                  <a:pt x="75017" y="1377907"/>
                </a:lnTo>
                <a:lnTo>
                  <a:pt x="88001" y="1376464"/>
                </a:lnTo>
                <a:lnTo>
                  <a:pt x="102427" y="1376464"/>
                </a:lnTo>
                <a:lnTo>
                  <a:pt x="115411" y="1375021"/>
                </a:lnTo>
                <a:lnTo>
                  <a:pt x="126952" y="1373578"/>
                </a:lnTo>
                <a:lnTo>
                  <a:pt x="152920" y="1372135"/>
                </a:lnTo>
                <a:lnTo>
                  <a:pt x="170231" y="1369250"/>
                </a:lnTo>
                <a:lnTo>
                  <a:pt x="178888" y="1366364"/>
                </a:lnTo>
                <a:lnTo>
                  <a:pt x="199084" y="1357707"/>
                </a:lnTo>
                <a:lnTo>
                  <a:pt x="204855" y="1353379"/>
                </a:lnTo>
                <a:lnTo>
                  <a:pt x="210625" y="1344721"/>
                </a:lnTo>
                <a:lnTo>
                  <a:pt x="216396" y="1336064"/>
                </a:lnTo>
                <a:lnTo>
                  <a:pt x="219281" y="1325965"/>
                </a:lnTo>
                <a:lnTo>
                  <a:pt x="220724" y="1315865"/>
                </a:lnTo>
                <a:lnTo>
                  <a:pt x="217838" y="1295665"/>
                </a:lnTo>
                <a:lnTo>
                  <a:pt x="213511" y="1284122"/>
                </a:lnTo>
                <a:lnTo>
                  <a:pt x="206298" y="1272580"/>
                </a:lnTo>
                <a:lnTo>
                  <a:pt x="194756" y="1263923"/>
                </a:lnTo>
                <a:lnTo>
                  <a:pt x="183215" y="1258151"/>
                </a:lnTo>
                <a:lnTo>
                  <a:pt x="164461" y="1255266"/>
                </a:lnTo>
                <a:lnTo>
                  <a:pt x="157248" y="1255266"/>
                </a:lnTo>
                <a:lnTo>
                  <a:pt x="167346" y="1249494"/>
                </a:lnTo>
                <a:lnTo>
                  <a:pt x="178888" y="1240837"/>
                </a:lnTo>
                <a:lnTo>
                  <a:pt x="184658" y="1235066"/>
                </a:lnTo>
                <a:lnTo>
                  <a:pt x="191871" y="1220638"/>
                </a:lnTo>
                <a:lnTo>
                  <a:pt x="196199" y="1207652"/>
                </a:lnTo>
                <a:lnTo>
                  <a:pt x="196199" y="1187452"/>
                </a:lnTo>
                <a:lnTo>
                  <a:pt x="194756" y="1165810"/>
                </a:lnTo>
                <a:lnTo>
                  <a:pt x="190428" y="1151382"/>
                </a:lnTo>
                <a:lnTo>
                  <a:pt x="177445" y="1136953"/>
                </a:lnTo>
                <a:lnTo>
                  <a:pt x="167346" y="1129739"/>
                </a:lnTo>
                <a:lnTo>
                  <a:pt x="155805" y="1123968"/>
                </a:lnTo>
                <a:lnTo>
                  <a:pt x="150034" y="1122525"/>
                </a:lnTo>
                <a:lnTo>
                  <a:pt x="163018" y="1118197"/>
                </a:lnTo>
                <a:lnTo>
                  <a:pt x="176002" y="1112425"/>
                </a:lnTo>
                <a:lnTo>
                  <a:pt x="186101" y="1100882"/>
                </a:lnTo>
                <a:lnTo>
                  <a:pt x="196199" y="1086454"/>
                </a:lnTo>
                <a:lnTo>
                  <a:pt x="199084" y="1077797"/>
                </a:lnTo>
                <a:lnTo>
                  <a:pt x="200527" y="1066254"/>
                </a:lnTo>
                <a:lnTo>
                  <a:pt x="200527" y="1043169"/>
                </a:lnTo>
                <a:lnTo>
                  <a:pt x="194756" y="1030184"/>
                </a:lnTo>
                <a:lnTo>
                  <a:pt x="181773" y="1014312"/>
                </a:lnTo>
                <a:lnTo>
                  <a:pt x="171674" y="1007098"/>
                </a:lnTo>
                <a:lnTo>
                  <a:pt x="157248" y="999884"/>
                </a:lnTo>
                <a:lnTo>
                  <a:pt x="147149" y="996999"/>
                </a:lnTo>
                <a:lnTo>
                  <a:pt x="109641" y="988341"/>
                </a:lnTo>
                <a:lnTo>
                  <a:pt x="83673" y="984013"/>
                </a:lnTo>
                <a:lnTo>
                  <a:pt x="53378" y="979684"/>
                </a:lnTo>
                <a:lnTo>
                  <a:pt x="20197" y="975356"/>
                </a:lnTo>
                <a:lnTo>
                  <a:pt x="0" y="975356"/>
                </a:lnTo>
                <a:lnTo>
                  <a:pt x="0" y="955156"/>
                </a:lnTo>
                <a:lnTo>
                  <a:pt x="23082" y="956599"/>
                </a:lnTo>
                <a:lnTo>
                  <a:pt x="50492" y="959485"/>
                </a:lnTo>
                <a:lnTo>
                  <a:pt x="69247" y="959485"/>
                </a:lnTo>
                <a:lnTo>
                  <a:pt x="90886" y="960927"/>
                </a:lnTo>
                <a:lnTo>
                  <a:pt x="115411" y="960927"/>
                </a:lnTo>
                <a:lnTo>
                  <a:pt x="124067" y="959485"/>
                </a:lnTo>
                <a:lnTo>
                  <a:pt x="132723" y="956599"/>
                </a:lnTo>
                <a:lnTo>
                  <a:pt x="144264" y="949385"/>
                </a:lnTo>
                <a:lnTo>
                  <a:pt x="151477" y="942171"/>
                </a:lnTo>
                <a:lnTo>
                  <a:pt x="155805" y="933513"/>
                </a:lnTo>
                <a:lnTo>
                  <a:pt x="161576" y="924857"/>
                </a:lnTo>
                <a:lnTo>
                  <a:pt x="163018" y="917642"/>
                </a:lnTo>
                <a:lnTo>
                  <a:pt x="165904" y="908985"/>
                </a:lnTo>
                <a:lnTo>
                  <a:pt x="165904" y="883015"/>
                </a:lnTo>
                <a:lnTo>
                  <a:pt x="163018" y="870029"/>
                </a:lnTo>
                <a:lnTo>
                  <a:pt x="157248" y="858486"/>
                </a:lnTo>
                <a:lnTo>
                  <a:pt x="148592" y="848387"/>
                </a:lnTo>
                <a:lnTo>
                  <a:pt x="139936" y="841172"/>
                </a:lnTo>
                <a:lnTo>
                  <a:pt x="125510" y="836844"/>
                </a:lnTo>
                <a:lnTo>
                  <a:pt x="106756" y="831072"/>
                </a:lnTo>
                <a:lnTo>
                  <a:pt x="69247" y="828187"/>
                </a:lnTo>
                <a:lnTo>
                  <a:pt x="24525" y="825301"/>
                </a:lnTo>
                <a:lnTo>
                  <a:pt x="1443" y="823858"/>
                </a:lnTo>
                <a:lnTo>
                  <a:pt x="0" y="823858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71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31132 0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DAD67B8-6803-D633-89E8-6085E68BB9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000" y="3744370"/>
            <a:ext cx="4723200" cy="2807755"/>
          </a:xfrm>
          <a:custGeom>
            <a:avLst/>
            <a:gdLst>
              <a:gd name="connsiteX0" fmla="*/ 28853 w 4723200"/>
              <a:gd name="connsiteY0" fmla="*/ 1256709 h 2807755"/>
              <a:gd name="connsiteX1" fmla="*/ 37509 w 4723200"/>
              <a:gd name="connsiteY1" fmla="*/ 1258151 h 2807755"/>
              <a:gd name="connsiteX2" fmla="*/ 1443 w 4723200"/>
              <a:gd name="connsiteY2" fmla="*/ 1263923 h 2807755"/>
              <a:gd name="connsiteX3" fmla="*/ 1443 w 4723200"/>
              <a:gd name="connsiteY3" fmla="*/ 1258151 h 2807755"/>
              <a:gd name="connsiteX4" fmla="*/ 4604904 w 4723200"/>
              <a:gd name="connsiteY4" fmla="*/ 1253823 h 2807755"/>
              <a:gd name="connsiteX5" fmla="*/ 4679920 w 4723200"/>
              <a:gd name="connsiteY5" fmla="*/ 1259594 h 2807755"/>
              <a:gd name="connsiteX6" fmla="*/ 4723200 w 4723200"/>
              <a:gd name="connsiteY6" fmla="*/ 1263923 h 2807755"/>
              <a:gd name="connsiteX7" fmla="*/ 4723200 w 4723200"/>
              <a:gd name="connsiteY7" fmla="*/ 1285565 h 2807755"/>
              <a:gd name="connsiteX8" fmla="*/ 4694348 w 4723200"/>
              <a:gd name="connsiteY8" fmla="*/ 1272580 h 2807755"/>
              <a:gd name="connsiteX9" fmla="*/ 4668380 w 4723200"/>
              <a:gd name="connsiteY9" fmla="*/ 1265365 h 2807755"/>
              <a:gd name="connsiteX10" fmla="*/ 4648183 w 4723200"/>
              <a:gd name="connsiteY10" fmla="*/ 1261037 h 2807755"/>
              <a:gd name="connsiteX11" fmla="*/ 4626543 w 4723200"/>
              <a:gd name="connsiteY11" fmla="*/ 1256709 h 2807755"/>
              <a:gd name="connsiteX12" fmla="*/ 0 w 4723200"/>
              <a:gd name="connsiteY12" fmla="*/ 1105211 h 2807755"/>
              <a:gd name="connsiteX13" fmla="*/ 20197 w 4723200"/>
              <a:gd name="connsiteY13" fmla="*/ 1106654 h 2807755"/>
              <a:gd name="connsiteX14" fmla="*/ 41837 w 4723200"/>
              <a:gd name="connsiteY14" fmla="*/ 1109539 h 2807755"/>
              <a:gd name="connsiteX15" fmla="*/ 59149 w 4723200"/>
              <a:gd name="connsiteY15" fmla="*/ 1113868 h 2807755"/>
              <a:gd name="connsiteX16" fmla="*/ 70689 w 4723200"/>
              <a:gd name="connsiteY16" fmla="*/ 1115311 h 2807755"/>
              <a:gd name="connsiteX17" fmla="*/ 53378 w 4723200"/>
              <a:gd name="connsiteY17" fmla="*/ 1116753 h 2807755"/>
              <a:gd name="connsiteX18" fmla="*/ 0 w 4723200"/>
              <a:gd name="connsiteY18" fmla="*/ 1116753 h 2807755"/>
              <a:gd name="connsiteX19" fmla="*/ 0 w 4723200"/>
              <a:gd name="connsiteY19" fmla="*/ 0 h 2807755"/>
              <a:gd name="connsiteX20" fmla="*/ 4723200 w 4723200"/>
              <a:gd name="connsiteY20" fmla="*/ 0 h 2807755"/>
              <a:gd name="connsiteX21" fmla="*/ 4723200 w 4723200"/>
              <a:gd name="connsiteY21" fmla="*/ 836844 h 2807755"/>
              <a:gd name="connsiteX22" fmla="*/ 4639528 w 4723200"/>
              <a:gd name="connsiteY22" fmla="*/ 836844 h 2807755"/>
              <a:gd name="connsiteX23" fmla="*/ 4619330 w 4723200"/>
              <a:gd name="connsiteY23" fmla="*/ 838287 h 2807755"/>
              <a:gd name="connsiteX24" fmla="*/ 4603461 w 4723200"/>
              <a:gd name="connsiteY24" fmla="*/ 844058 h 2807755"/>
              <a:gd name="connsiteX25" fmla="*/ 4594806 w 4723200"/>
              <a:gd name="connsiteY25" fmla="*/ 848387 h 2807755"/>
              <a:gd name="connsiteX26" fmla="*/ 4589035 w 4723200"/>
              <a:gd name="connsiteY26" fmla="*/ 852715 h 2807755"/>
              <a:gd name="connsiteX27" fmla="*/ 4584707 w 4723200"/>
              <a:gd name="connsiteY27" fmla="*/ 857044 h 2807755"/>
              <a:gd name="connsiteX28" fmla="*/ 4583264 w 4723200"/>
              <a:gd name="connsiteY28" fmla="*/ 861372 h 2807755"/>
              <a:gd name="connsiteX29" fmla="*/ 4578936 w 4723200"/>
              <a:gd name="connsiteY29" fmla="*/ 867143 h 2807755"/>
              <a:gd name="connsiteX30" fmla="*/ 4574609 w 4723200"/>
              <a:gd name="connsiteY30" fmla="*/ 881572 h 2807755"/>
              <a:gd name="connsiteX31" fmla="*/ 4571723 w 4723200"/>
              <a:gd name="connsiteY31" fmla="*/ 893114 h 2807755"/>
              <a:gd name="connsiteX32" fmla="*/ 4571723 w 4723200"/>
              <a:gd name="connsiteY32" fmla="*/ 914757 h 2807755"/>
              <a:gd name="connsiteX33" fmla="*/ 4574609 w 4723200"/>
              <a:gd name="connsiteY33" fmla="*/ 924857 h 2807755"/>
              <a:gd name="connsiteX34" fmla="*/ 4578936 w 4723200"/>
              <a:gd name="connsiteY34" fmla="*/ 934957 h 2807755"/>
              <a:gd name="connsiteX35" fmla="*/ 4590478 w 4723200"/>
              <a:gd name="connsiteY35" fmla="*/ 950828 h 2807755"/>
              <a:gd name="connsiteX36" fmla="*/ 4599133 w 4723200"/>
              <a:gd name="connsiteY36" fmla="*/ 956599 h 2807755"/>
              <a:gd name="connsiteX37" fmla="*/ 4610674 w 4723200"/>
              <a:gd name="connsiteY37" fmla="*/ 962371 h 2807755"/>
              <a:gd name="connsiteX38" fmla="*/ 4622216 w 4723200"/>
              <a:gd name="connsiteY38" fmla="*/ 965256 h 2807755"/>
              <a:gd name="connsiteX39" fmla="*/ 4623658 w 4723200"/>
              <a:gd name="connsiteY39" fmla="*/ 965256 h 2807755"/>
              <a:gd name="connsiteX40" fmla="*/ 4638084 w 4723200"/>
              <a:gd name="connsiteY40" fmla="*/ 966699 h 2807755"/>
              <a:gd name="connsiteX41" fmla="*/ 4645298 w 4723200"/>
              <a:gd name="connsiteY41" fmla="*/ 969585 h 2807755"/>
              <a:gd name="connsiteX42" fmla="*/ 4723200 w 4723200"/>
              <a:gd name="connsiteY42" fmla="*/ 969585 h 2807755"/>
              <a:gd name="connsiteX43" fmla="*/ 4723200 w 4723200"/>
              <a:gd name="connsiteY43" fmla="*/ 998441 h 2807755"/>
              <a:gd name="connsiteX44" fmla="*/ 4691462 w 4723200"/>
              <a:gd name="connsiteY44" fmla="*/ 991227 h 2807755"/>
              <a:gd name="connsiteX45" fmla="*/ 4672708 w 4723200"/>
              <a:gd name="connsiteY45" fmla="*/ 986899 h 2807755"/>
              <a:gd name="connsiteX46" fmla="*/ 4606346 w 4723200"/>
              <a:gd name="connsiteY46" fmla="*/ 985456 h 2807755"/>
              <a:gd name="connsiteX47" fmla="*/ 4581822 w 4723200"/>
              <a:gd name="connsiteY47" fmla="*/ 988341 h 2807755"/>
              <a:gd name="connsiteX48" fmla="*/ 4555854 w 4723200"/>
              <a:gd name="connsiteY48" fmla="*/ 996999 h 2807755"/>
              <a:gd name="connsiteX49" fmla="*/ 4538542 w 4723200"/>
              <a:gd name="connsiteY49" fmla="*/ 1011427 h 2807755"/>
              <a:gd name="connsiteX50" fmla="*/ 4532772 w 4723200"/>
              <a:gd name="connsiteY50" fmla="*/ 1022969 h 2807755"/>
              <a:gd name="connsiteX51" fmla="*/ 4528444 w 4723200"/>
              <a:gd name="connsiteY51" fmla="*/ 1035955 h 2807755"/>
              <a:gd name="connsiteX52" fmla="*/ 4527002 w 4723200"/>
              <a:gd name="connsiteY52" fmla="*/ 1051826 h 2807755"/>
              <a:gd name="connsiteX53" fmla="*/ 4528444 w 4723200"/>
              <a:gd name="connsiteY53" fmla="*/ 1066254 h 2807755"/>
              <a:gd name="connsiteX54" fmla="*/ 4532772 w 4723200"/>
              <a:gd name="connsiteY54" fmla="*/ 1076354 h 2807755"/>
              <a:gd name="connsiteX55" fmla="*/ 4538542 w 4723200"/>
              <a:gd name="connsiteY55" fmla="*/ 1087897 h 2807755"/>
              <a:gd name="connsiteX56" fmla="*/ 4545756 w 4723200"/>
              <a:gd name="connsiteY56" fmla="*/ 1097996 h 2807755"/>
              <a:gd name="connsiteX57" fmla="*/ 4554412 w 4723200"/>
              <a:gd name="connsiteY57" fmla="*/ 1105211 h 2807755"/>
              <a:gd name="connsiteX58" fmla="*/ 4560182 w 4723200"/>
              <a:gd name="connsiteY58" fmla="*/ 1108097 h 2807755"/>
              <a:gd name="connsiteX59" fmla="*/ 4568838 w 4723200"/>
              <a:gd name="connsiteY59" fmla="*/ 1110982 h 2807755"/>
              <a:gd name="connsiteX60" fmla="*/ 4570281 w 4723200"/>
              <a:gd name="connsiteY60" fmla="*/ 1110982 h 2807755"/>
              <a:gd name="connsiteX61" fmla="*/ 4581822 w 4723200"/>
              <a:gd name="connsiteY61" fmla="*/ 1112425 h 2807755"/>
              <a:gd name="connsiteX62" fmla="*/ 4599133 w 4723200"/>
              <a:gd name="connsiteY62" fmla="*/ 1112425 h 2807755"/>
              <a:gd name="connsiteX63" fmla="*/ 4615003 w 4723200"/>
              <a:gd name="connsiteY63" fmla="*/ 1110982 h 2807755"/>
              <a:gd name="connsiteX64" fmla="*/ 4638084 w 4723200"/>
              <a:gd name="connsiteY64" fmla="*/ 1109539 h 2807755"/>
              <a:gd name="connsiteX65" fmla="*/ 4652510 w 4723200"/>
              <a:gd name="connsiteY65" fmla="*/ 1106654 h 2807755"/>
              <a:gd name="connsiteX66" fmla="*/ 4662610 w 4723200"/>
              <a:gd name="connsiteY66" fmla="*/ 1105211 h 2807755"/>
              <a:gd name="connsiteX67" fmla="*/ 4674150 w 4723200"/>
              <a:gd name="connsiteY67" fmla="*/ 1102325 h 2807755"/>
              <a:gd name="connsiteX68" fmla="*/ 4695790 w 4723200"/>
              <a:gd name="connsiteY68" fmla="*/ 1097996 h 2807755"/>
              <a:gd name="connsiteX69" fmla="*/ 4705889 w 4723200"/>
              <a:gd name="connsiteY69" fmla="*/ 1095111 h 2807755"/>
              <a:gd name="connsiteX70" fmla="*/ 4717430 w 4723200"/>
              <a:gd name="connsiteY70" fmla="*/ 1092225 h 2807755"/>
              <a:gd name="connsiteX71" fmla="*/ 4723200 w 4723200"/>
              <a:gd name="connsiteY71" fmla="*/ 1090783 h 2807755"/>
              <a:gd name="connsiteX72" fmla="*/ 4723200 w 4723200"/>
              <a:gd name="connsiteY72" fmla="*/ 1123968 h 2807755"/>
              <a:gd name="connsiteX73" fmla="*/ 4674150 w 4723200"/>
              <a:gd name="connsiteY73" fmla="*/ 1118197 h 2807755"/>
              <a:gd name="connsiteX74" fmla="*/ 4639528 w 4723200"/>
              <a:gd name="connsiteY74" fmla="*/ 1115311 h 2807755"/>
              <a:gd name="connsiteX75" fmla="*/ 4606346 w 4723200"/>
              <a:gd name="connsiteY75" fmla="*/ 1113868 h 2807755"/>
              <a:gd name="connsiteX76" fmla="*/ 4560182 w 4723200"/>
              <a:gd name="connsiteY76" fmla="*/ 1113868 h 2807755"/>
              <a:gd name="connsiteX77" fmla="*/ 4539986 w 4723200"/>
              <a:gd name="connsiteY77" fmla="*/ 1121082 h 2807755"/>
              <a:gd name="connsiteX78" fmla="*/ 4527002 w 4723200"/>
              <a:gd name="connsiteY78" fmla="*/ 1129739 h 2807755"/>
              <a:gd name="connsiteX79" fmla="*/ 4519788 w 4723200"/>
              <a:gd name="connsiteY79" fmla="*/ 1139839 h 2807755"/>
              <a:gd name="connsiteX80" fmla="*/ 4516903 w 4723200"/>
              <a:gd name="connsiteY80" fmla="*/ 1147053 h 2807755"/>
              <a:gd name="connsiteX81" fmla="*/ 4512575 w 4723200"/>
              <a:gd name="connsiteY81" fmla="*/ 1158596 h 2807755"/>
              <a:gd name="connsiteX82" fmla="*/ 4509690 w 4723200"/>
              <a:gd name="connsiteY82" fmla="*/ 1174467 h 2807755"/>
              <a:gd name="connsiteX83" fmla="*/ 4509690 w 4723200"/>
              <a:gd name="connsiteY83" fmla="*/ 1194667 h 2807755"/>
              <a:gd name="connsiteX84" fmla="*/ 4511132 w 4723200"/>
              <a:gd name="connsiteY84" fmla="*/ 1204767 h 2807755"/>
              <a:gd name="connsiteX85" fmla="*/ 4516903 w 4723200"/>
              <a:gd name="connsiteY85" fmla="*/ 1219195 h 2807755"/>
              <a:gd name="connsiteX86" fmla="*/ 4524116 w 4723200"/>
              <a:gd name="connsiteY86" fmla="*/ 1229295 h 2807755"/>
              <a:gd name="connsiteX87" fmla="*/ 4529887 w 4723200"/>
              <a:gd name="connsiteY87" fmla="*/ 1235066 h 2807755"/>
              <a:gd name="connsiteX88" fmla="*/ 4539986 w 4723200"/>
              <a:gd name="connsiteY88" fmla="*/ 1240837 h 2807755"/>
              <a:gd name="connsiteX89" fmla="*/ 4547199 w 4723200"/>
              <a:gd name="connsiteY89" fmla="*/ 1243723 h 2807755"/>
              <a:gd name="connsiteX90" fmla="*/ 4532772 w 4723200"/>
              <a:gd name="connsiteY90" fmla="*/ 1243723 h 2807755"/>
              <a:gd name="connsiteX91" fmla="*/ 4512575 w 4723200"/>
              <a:gd name="connsiteY91" fmla="*/ 1245166 h 2807755"/>
              <a:gd name="connsiteX92" fmla="*/ 4498149 w 4723200"/>
              <a:gd name="connsiteY92" fmla="*/ 1249494 h 2807755"/>
              <a:gd name="connsiteX93" fmla="*/ 4486607 w 4723200"/>
              <a:gd name="connsiteY93" fmla="*/ 1256709 h 2807755"/>
              <a:gd name="connsiteX94" fmla="*/ 4480837 w 4723200"/>
              <a:gd name="connsiteY94" fmla="*/ 1262480 h 2807755"/>
              <a:gd name="connsiteX95" fmla="*/ 4475066 w 4723200"/>
              <a:gd name="connsiteY95" fmla="*/ 1272580 h 2807755"/>
              <a:gd name="connsiteX96" fmla="*/ 4473624 w 4723200"/>
              <a:gd name="connsiteY96" fmla="*/ 1278351 h 2807755"/>
              <a:gd name="connsiteX97" fmla="*/ 4470739 w 4723200"/>
              <a:gd name="connsiteY97" fmla="*/ 1288451 h 2807755"/>
              <a:gd name="connsiteX98" fmla="*/ 4469296 w 4723200"/>
              <a:gd name="connsiteY98" fmla="*/ 1301436 h 2807755"/>
              <a:gd name="connsiteX99" fmla="*/ 4469296 w 4723200"/>
              <a:gd name="connsiteY99" fmla="*/ 1310093 h 2807755"/>
              <a:gd name="connsiteX100" fmla="*/ 4470739 w 4723200"/>
              <a:gd name="connsiteY100" fmla="*/ 1318750 h 2807755"/>
              <a:gd name="connsiteX101" fmla="*/ 4475066 w 4723200"/>
              <a:gd name="connsiteY101" fmla="*/ 1325965 h 2807755"/>
              <a:gd name="connsiteX102" fmla="*/ 4479394 w 4723200"/>
              <a:gd name="connsiteY102" fmla="*/ 1334622 h 2807755"/>
              <a:gd name="connsiteX103" fmla="*/ 4489493 w 4723200"/>
              <a:gd name="connsiteY103" fmla="*/ 1341836 h 2807755"/>
              <a:gd name="connsiteX104" fmla="*/ 4499592 w 4723200"/>
              <a:gd name="connsiteY104" fmla="*/ 1347607 h 2807755"/>
              <a:gd name="connsiteX105" fmla="*/ 4506805 w 4723200"/>
              <a:gd name="connsiteY105" fmla="*/ 1351935 h 2807755"/>
              <a:gd name="connsiteX106" fmla="*/ 4516903 w 4723200"/>
              <a:gd name="connsiteY106" fmla="*/ 1354821 h 2807755"/>
              <a:gd name="connsiteX107" fmla="*/ 4524116 w 4723200"/>
              <a:gd name="connsiteY107" fmla="*/ 1357707 h 2807755"/>
              <a:gd name="connsiteX108" fmla="*/ 4544313 w 4723200"/>
              <a:gd name="connsiteY108" fmla="*/ 1362035 h 2807755"/>
              <a:gd name="connsiteX109" fmla="*/ 4560182 w 4723200"/>
              <a:gd name="connsiteY109" fmla="*/ 1366364 h 2807755"/>
              <a:gd name="connsiteX110" fmla="*/ 4596248 w 4723200"/>
              <a:gd name="connsiteY110" fmla="*/ 1373578 h 2807755"/>
              <a:gd name="connsiteX111" fmla="*/ 4648183 w 4723200"/>
              <a:gd name="connsiteY111" fmla="*/ 1385121 h 2807755"/>
              <a:gd name="connsiteX112" fmla="*/ 4669822 w 4723200"/>
              <a:gd name="connsiteY112" fmla="*/ 1393778 h 2807755"/>
              <a:gd name="connsiteX113" fmla="*/ 4672708 w 4723200"/>
              <a:gd name="connsiteY113" fmla="*/ 1395220 h 2807755"/>
              <a:gd name="connsiteX114" fmla="*/ 4679920 w 4723200"/>
              <a:gd name="connsiteY114" fmla="*/ 1398106 h 2807755"/>
              <a:gd name="connsiteX115" fmla="*/ 4685692 w 4723200"/>
              <a:gd name="connsiteY115" fmla="*/ 1399549 h 2807755"/>
              <a:gd name="connsiteX116" fmla="*/ 4695790 w 4723200"/>
              <a:gd name="connsiteY116" fmla="*/ 1400992 h 2807755"/>
              <a:gd name="connsiteX117" fmla="*/ 4705889 w 4723200"/>
              <a:gd name="connsiteY117" fmla="*/ 1400992 h 2807755"/>
              <a:gd name="connsiteX118" fmla="*/ 4713102 w 4723200"/>
              <a:gd name="connsiteY118" fmla="*/ 1399549 h 2807755"/>
              <a:gd name="connsiteX119" fmla="*/ 4723200 w 4723200"/>
              <a:gd name="connsiteY119" fmla="*/ 1396664 h 2807755"/>
              <a:gd name="connsiteX120" fmla="*/ 4723200 w 4723200"/>
              <a:gd name="connsiteY120" fmla="*/ 2807755 h 2807755"/>
              <a:gd name="connsiteX121" fmla="*/ 0 w 4723200"/>
              <a:gd name="connsiteY121" fmla="*/ 2807755 h 2807755"/>
              <a:gd name="connsiteX122" fmla="*/ 0 w 4723200"/>
              <a:gd name="connsiteY122" fmla="*/ 1412535 h 2807755"/>
              <a:gd name="connsiteX123" fmla="*/ 8656 w 4723200"/>
              <a:gd name="connsiteY123" fmla="*/ 1408206 h 2807755"/>
              <a:gd name="connsiteX124" fmla="*/ 18755 w 4723200"/>
              <a:gd name="connsiteY124" fmla="*/ 1399549 h 2807755"/>
              <a:gd name="connsiteX125" fmla="*/ 25968 w 4723200"/>
              <a:gd name="connsiteY125" fmla="*/ 1390892 h 2807755"/>
              <a:gd name="connsiteX126" fmla="*/ 28853 w 4723200"/>
              <a:gd name="connsiteY126" fmla="*/ 1386563 h 2807755"/>
              <a:gd name="connsiteX127" fmla="*/ 31738 w 4723200"/>
              <a:gd name="connsiteY127" fmla="*/ 1383678 h 2807755"/>
              <a:gd name="connsiteX128" fmla="*/ 37509 w 4723200"/>
              <a:gd name="connsiteY128" fmla="*/ 1382235 h 2807755"/>
              <a:gd name="connsiteX129" fmla="*/ 47607 w 4723200"/>
              <a:gd name="connsiteY129" fmla="*/ 1380792 h 2807755"/>
              <a:gd name="connsiteX130" fmla="*/ 60591 w 4723200"/>
              <a:gd name="connsiteY130" fmla="*/ 1379349 h 2807755"/>
              <a:gd name="connsiteX131" fmla="*/ 75017 w 4723200"/>
              <a:gd name="connsiteY131" fmla="*/ 1377907 h 2807755"/>
              <a:gd name="connsiteX132" fmla="*/ 88001 w 4723200"/>
              <a:gd name="connsiteY132" fmla="*/ 1376464 h 2807755"/>
              <a:gd name="connsiteX133" fmla="*/ 102427 w 4723200"/>
              <a:gd name="connsiteY133" fmla="*/ 1376464 h 2807755"/>
              <a:gd name="connsiteX134" fmla="*/ 115411 w 4723200"/>
              <a:gd name="connsiteY134" fmla="*/ 1375021 h 2807755"/>
              <a:gd name="connsiteX135" fmla="*/ 126952 w 4723200"/>
              <a:gd name="connsiteY135" fmla="*/ 1373578 h 2807755"/>
              <a:gd name="connsiteX136" fmla="*/ 152920 w 4723200"/>
              <a:gd name="connsiteY136" fmla="*/ 1372135 h 2807755"/>
              <a:gd name="connsiteX137" fmla="*/ 170231 w 4723200"/>
              <a:gd name="connsiteY137" fmla="*/ 1369250 h 2807755"/>
              <a:gd name="connsiteX138" fmla="*/ 178888 w 4723200"/>
              <a:gd name="connsiteY138" fmla="*/ 1366364 h 2807755"/>
              <a:gd name="connsiteX139" fmla="*/ 199084 w 4723200"/>
              <a:gd name="connsiteY139" fmla="*/ 1357707 h 2807755"/>
              <a:gd name="connsiteX140" fmla="*/ 204855 w 4723200"/>
              <a:gd name="connsiteY140" fmla="*/ 1353379 h 2807755"/>
              <a:gd name="connsiteX141" fmla="*/ 210625 w 4723200"/>
              <a:gd name="connsiteY141" fmla="*/ 1344721 h 2807755"/>
              <a:gd name="connsiteX142" fmla="*/ 216396 w 4723200"/>
              <a:gd name="connsiteY142" fmla="*/ 1336064 h 2807755"/>
              <a:gd name="connsiteX143" fmla="*/ 219281 w 4723200"/>
              <a:gd name="connsiteY143" fmla="*/ 1325965 h 2807755"/>
              <a:gd name="connsiteX144" fmla="*/ 220724 w 4723200"/>
              <a:gd name="connsiteY144" fmla="*/ 1315865 h 2807755"/>
              <a:gd name="connsiteX145" fmla="*/ 217838 w 4723200"/>
              <a:gd name="connsiteY145" fmla="*/ 1295665 h 2807755"/>
              <a:gd name="connsiteX146" fmla="*/ 213511 w 4723200"/>
              <a:gd name="connsiteY146" fmla="*/ 1284122 h 2807755"/>
              <a:gd name="connsiteX147" fmla="*/ 206298 w 4723200"/>
              <a:gd name="connsiteY147" fmla="*/ 1272580 h 2807755"/>
              <a:gd name="connsiteX148" fmla="*/ 194756 w 4723200"/>
              <a:gd name="connsiteY148" fmla="*/ 1263923 h 2807755"/>
              <a:gd name="connsiteX149" fmla="*/ 183215 w 4723200"/>
              <a:gd name="connsiteY149" fmla="*/ 1258151 h 2807755"/>
              <a:gd name="connsiteX150" fmla="*/ 164461 w 4723200"/>
              <a:gd name="connsiteY150" fmla="*/ 1255266 h 2807755"/>
              <a:gd name="connsiteX151" fmla="*/ 157248 w 4723200"/>
              <a:gd name="connsiteY151" fmla="*/ 1255266 h 2807755"/>
              <a:gd name="connsiteX152" fmla="*/ 167346 w 4723200"/>
              <a:gd name="connsiteY152" fmla="*/ 1249494 h 2807755"/>
              <a:gd name="connsiteX153" fmla="*/ 178888 w 4723200"/>
              <a:gd name="connsiteY153" fmla="*/ 1240837 h 2807755"/>
              <a:gd name="connsiteX154" fmla="*/ 184658 w 4723200"/>
              <a:gd name="connsiteY154" fmla="*/ 1235066 h 2807755"/>
              <a:gd name="connsiteX155" fmla="*/ 191871 w 4723200"/>
              <a:gd name="connsiteY155" fmla="*/ 1220638 h 2807755"/>
              <a:gd name="connsiteX156" fmla="*/ 196199 w 4723200"/>
              <a:gd name="connsiteY156" fmla="*/ 1207652 h 2807755"/>
              <a:gd name="connsiteX157" fmla="*/ 196199 w 4723200"/>
              <a:gd name="connsiteY157" fmla="*/ 1187452 h 2807755"/>
              <a:gd name="connsiteX158" fmla="*/ 194756 w 4723200"/>
              <a:gd name="connsiteY158" fmla="*/ 1165810 h 2807755"/>
              <a:gd name="connsiteX159" fmla="*/ 190428 w 4723200"/>
              <a:gd name="connsiteY159" fmla="*/ 1151382 h 2807755"/>
              <a:gd name="connsiteX160" fmla="*/ 177445 w 4723200"/>
              <a:gd name="connsiteY160" fmla="*/ 1136953 h 2807755"/>
              <a:gd name="connsiteX161" fmla="*/ 167346 w 4723200"/>
              <a:gd name="connsiteY161" fmla="*/ 1129739 h 2807755"/>
              <a:gd name="connsiteX162" fmla="*/ 155805 w 4723200"/>
              <a:gd name="connsiteY162" fmla="*/ 1123968 h 2807755"/>
              <a:gd name="connsiteX163" fmla="*/ 150034 w 4723200"/>
              <a:gd name="connsiteY163" fmla="*/ 1122525 h 2807755"/>
              <a:gd name="connsiteX164" fmla="*/ 163018 w 4723200"/>
              <a:gd name="connsiteY164" fmla="*/ 1118197 h 2807755"/>
              <a:gd name="connsiteX165" fmla="*/ 176002 w 4723200"/>
              <a:gd name="connsiteY165" fmla="*/ 1112425 h 2807755"/>
              <a:gd name="connsiteX166" fmla="*/ 186101 w 4723200"/>
              <a:gd name="connsiteY166" fmla="*/ 1100882 h 2807755"/>
              <a:gd name="connsiteX167" fmla="*/ 196199 w 4723200"/>
              <a:gd name="connsiteY167" fmla="*/ 1086454 h 2807755"/>
              <a:gd name="connsiteX168" fmla="*/ 199084 w 4723200"/>
              <a:gd name="connsiteY168" fmla="*/ 1077797 h 2807755"/>
              <a:gd name="connsiteX169" fmla="*/ 200527 w 4723200"/>
              <a:gd name="connsiteY169" fmla="*/ 1066254 h 2807755"/>
              <a:gd name="connsiteX170" fmla="*/ 200527 w 4723200"/>
              <a:gd name="connsiteY170" fmla="*/ 1043169 h 2807755"/>
              <a:gd name="connsiteX171" fmla="*/ 194756 w 4723200"/>
              <a:gd name="connsiteY171" fmla="*/ 1030184 h 2807755"/>
              <a:gd name="connsiteX172" fmla="*/ 181773 w 4723200"/>
              <a:gd name="connsiteY172" fmla="*/ 1014312 h 2807755"/>
              <a:gd name="connsiteX173" fmla="*/ 171674 w 4723200"/>
              <a:gd name="connsiteY173" fmla="*/ 1007098 h 2807755"/>
              <a:gd name="connsiteX174" fmla="*/ 157248 w 4723200"/>
              <a:gd name="connsiteY174" fmla="*/ 999884 h 2807755"/>
              <a:gd name="connsiteX175" fmla="*/ 147149 w 4723200"/>
              <a:gd name="connsiteY175" fmla="*/ 996999 h 2807755"/>
              <a:gd name="connsiteX176" fmla="*/ 109641 w 4723200"/>
              <a:gd name="connsiteY176" fmla="*/ 988341 h 2807755"/>
              <a:gd name="connsiteX177" fmla="*/ 83673 w 4723200"/>
              <a:gd name="connsiteY177" fmla="*/ 984013 h 2807755"/>
              <a:gd name="connsiteX178" fmla="*/ 53378 w 4723200"/>
              <a:gd name="connsiteY178" fmla="*/ 979684 h 2807755"/>
              <a:gd name="connsiteX179" fmla="*/ 20197 w 4723200"/>
              <a:gd name="connsiteY179" fmla="*/ 975356 h 2807755"/>
              <a:gd name="connsiteX180" fmla="*/ 0 w 4723200"/>
              <a:gd name="connsiteY180" fmla="*/ 975356 h 2807755"/>
              <a:gd name="connsiteX181" fmla="*/ 0 w 4723200"/>
              <a:gd name="connsiteY181" fmla="*/ 955156 h 2807755"/>
              <a:gd name="connsiteX182" fmla="*/ 23082 w 4723200"/>
              <a:gd name="connsiteY182" fmla="*/ 956599 h 2807755"/>
              <a:gd name="connsiteX183" fmla="*/ 50492 w 4723200"/>
              <a:gd name="connsiteY183" fmla="*/ 959485 h 2807755"/>
              <a:gd name="connsiteX184" fmla="*/ 69247 w 4723200"/>
              <a:gd name="connsiteY184" fmla="*/ 959485 h 2807755"/>
              <a:gd name="connsiteX185" fmla="*/ 90886 w 4723200"/>
              <a:gd name="connsiteY185" fmla="*/ 960927 h 2807755"/>
              <a:gd name="connsiteX186" fmla="*/ 115411 w 4723200"/>
              <a:gd name="connsiteY186" fmla="*/ 960927 h 2807755"/>
              <a:gd name="connsiteX187" fmla="*/ 124067 w 4723200"/>
              <a:gd name="connsiteY187" fmla="*/ 959485 h 2807755"/>
              <a:gd name="connsiteX188" fmla="*/ 132723 w 4723200"/>
              <a:gd name="connsiteY188" fmla="*/ 956599 h 2807755"/>
              <a:gd name="connsiteX189" fmla="*/ 144264 w 4723200"/>
              <a:gd name="connsiteY189" fmla="*/ 949385 h 2807755"/>
              <a:gd name="connsiteX190" fmla="*/ 151477 w 4723200"/>
              <a:gd name="connsiteY190" fmla="*/ 942171 h 2807755"/>
              <a:gd name="connsiteX191" fmla="*/ 155805 w 4723200"/>
              <a:gd name="connsiteY191" fmla="*/ 933513 h 2807755"/>
              <a:gd name="connsiteX192" fmla="*/ 161576 w 4723200"/>
              <a:gd name="connsiteY192" fmla="*/ 924857 h 2807755"/>
              <a:gd name="connsiteX193" fmla="*/ 163018 w 4723200"/>
              <a:gd name="connsiteY193" fmla="*/ 917642 h 2807755"/>
              <a:gd name="connsiteX194" fmla="*/ 165904 w 4723200"/>
              <a:gd name="connsiteY194" fmla="*/ 908985 h 2807755"/>
              <a:gd name="connsiteX195" fmla="*/ 165904 w 4723200"/>
              <a:gd name="connsiteY195" fmla="*/ 883015 h 2807755"/>
              <a:gd name="connsiteX196" fmla="*/ 163018 w 4723200"/>
              <a:gd name="connsiteY196" fmla="*/ 870029 h 2807755"/>
              <a:gd name="connsiteX197" fmla="*/ 157248 w 4723200"/>
              <a:gd name="connsiteY197" fmla="*/ 858486 h 2807755"/>
              <a:gd name="connsiteX198" fmla="*/ 148592 w 4723200"/>
              <a:gd name="connsiteY198" fmla="*/ 848387 h 2807755"/>
              <a:gd name="connsiteX199" fmla="*/ 139936 w 4723200"/>
              <a:gd name="connsiteY199" fmla="*/ 841172 h 2807755"/>
              <a:gd name="connsiteX200" fmla="*/ 125510 w 4723200"/>
              <a:gd name="connsiteY200" fmla="*/ 836844 h 2807755"/>
              <a:gd name="connsiteX201" fmla="*/ 106756 w 4723200"/>
              <a:gd name="connsiteY201" fmla="*/ 831072 h 2807755"/>
              <a:gd name="connsiteX202" fmla="*/ 69247 w 4723200"/>
              <a:gd name="connsiteY202" fmla="*/ 828187 h 2807755"/>
              <a:gd name="connsiteX203" fmla="*/ 24525 w 4723200"/>
              <a:gd name="connsiteY203" fmla="*/ 825301 h 2807755"/>
              <a:gd name="connsiteX204" fmla="*/ 1443 w 4723200"/>
              <a:gd name="connsiteY204" fmla="*/ 823858 h 2807755"/>
              <a:gd name="connsiteX205" fmla="*/ 0 w 4723200"/>
              <a:gd name="connsiteY205" fmla="*/ 823858 h 280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4723200" h="2807755">
                <a:moveTo>
                  <a:pt x="28853" y="1256709"/>
                </a:moveTo>
                <a:lnTo>
                  <a:pt x="37509" y="1258151"/>
                </a:lnTo>
                <a:lnTo>
                  <a:pt x="1443" y="1263923"/>
                </a:lnTo>
                <a:lnTo>
                  <a:pt x="1443" y="1258151"/>
                </a:lnTo>
                <a:close/>
                <a:moveTo>
                  <a:pt x="4604904" y="1253823"/>
                </a:moveTo>
                <a:lnTo>
                  <a:pt x="4679920" y="1259594"/>
                </a:lnTo>
                <a:lnTo>
                  <a:pt x="4723200" y="1263923"/>
                </a:lnTo>
                <a:lnTo>
                  <a:pt x="4723200" y="1285565"/>
                </a:lnTo>
                <a:lnTo>
                  <a:pt x="4694348" y="1272580"/>
                </a:lnTo>
                <a:lnTo>
                  <a:pt x="4668380" y="1265365"/>
                </a:lnTo>
                <a:lnTo>
                  <a:pt x="4648183" y="1261037"/>
                </a:lnTo>
                <a:lnTo>
                  <a:pt x="4626543" y="1256709"/>
                </a:lnTo>
                <a:close/>
                <a:moveTo>
                  <a:pt x="0" y="1105211"/>
                </a:moveTo>
                <a:lnTo>
                  <a:pt x="20197" y="1106654"/>
                </a:lnTo>
                <a:lnTo>
                  <a:pt x="41837" y="1109539"/>
                </a:lnTo>
                <a:lnTo>
                  <a:pt x="59149" y="1113868"/>
                </a:lnTo>
                <a:lnTo>
                  <a:pt x="70689" y="1115311"/>
                </a:lnTo>
                <a:lnTo>
                  <a:pt x="53378" y="1116753"/>
                </a:lnTo>
                <a:lnTo>
                  <a:pt x="0" y="1116753"/>
                </a:lnTo>
                <a:close/>
                <a:moveTo>
                  <a:pt x="0" y="0"/>
                </a:moveTo>
                <a:lnTo>
                  <a:pt x="4723200" y="0"/>
                </a:lnTo>
                <a:lnTo>
                  <a:pt x="4723200" y="836844"/>
                </a:lnTo>
                <a:lnTo>
                  <a:pt x="4639528" y="836844"/>
                </a:lnTo>
                <a:lnTo>
                  <a:pt x="4619330" y="838287"/>
                </a:lnTo>
                <a:lnTo>
                  <a:pt x="4603461" y="844058"/>
                </a:lnTo>
                <a:lnTo>
                  <a:pt x="4594806" y="848387"/>
                </a:lnTo>
                <a:lnTo>
                  <a:pt x="4589035" y="852715"/>
                </a:lnTo>
                <a:lnTo>
                  <a:pt x="4584707" y="857044"/>
                </a:lnTo>
                <a:lnTo>
                  <a:pt x="4583264" y="861372"/>
                </a:lnTo>
                <a:lnTo>
                  <a:pt x="4578936" y="867143"/>
                </a:lnTo>
                <a:lnTo>
                  <a:pt x="4574609" y="881572"/>
                </a:lnTo>
                <a:lnTo>
                  <a:pt x="4571723" y="893114"/>
                </a:lnTo>
                <a:lnTo>
                  <a:pt x="4571723" y="914757"/>
                </a:lnTo>
                <a:lnTo>
                  <a:pt x="4574609" y="924857"/>
                </a:lnTo>
                <a:lnTo>
                  <a:pt x="4578936" y="934957"/>
                </a:lnTo>
                <a:lnTo>
                  <a:pt x="4590478" y="950828"/>
                </a:lnTo>
                <a:lnTo>
                  <a:pt x="4599133" y="956599"/>
                </a:lnTo>
                <a:lnTo>
                  <a:pt x="4610674" y="962371"/>
                </a:lnTo>
                <a:lnTo>
                  <a:pt x="4622216" y="965256"/>
                </a:lnTo>
                <a:lnTo>
                  <a:pt x="4623658" y="965256"/>
                </a:lnTo>
                <a:lnTo>
                  <a:pt x="4638084" y="966699"/>
                </a:lnTo>
                <a:lnTo>
                  <a:pt x="4645298" y="969585"/>
                </a:lnTo>
                <a:lnTo>
                  <a:pt x="4723200" y="969585"/>
                </a:lnTo>
                <a:lnTo>
                  <a:pt x="4723200" y="998441"/>
                </a:lnTo>
                <a:lnTo>
                  <a:pt x="4691462" y="991227"/>
                </a:lnTo>
                <a:lnTo>
                  <a:pt x="4672708" y="986899"/>
                </a:lnTo>
                <a:lnTo>
                  <a:pt x="4606346" y="985456"/>
                </a:lnTo>
                <a:lnTo>
                  <a:pt x="4581822" y="988341"/>
                </a:lnTo>
                <a:lnTo>
                  <a:pt x="4555854" y="996999"/>
                </a:lnTo>
                <a:lnTo>
                  <a:pt x="4538542" y="1011427"/>
                </a:lnTo>
                <a:lnTo>
                  <a:pt x="4532772" y="1022969"/>
                </a:lnTo>
                <a:lnTo>
                  <a:pt x="4528444" y="1035955"/>
                </a:lnTo>
                <a:lnTo>
                  <a:pt x="4527002" y="1051826"/>
                </a:lnTo>
                <a:lnTo>
                  <a:pt x="4528444" y="1066254"/>
                </a:lnTo>
                <a:lnTo>
                  <a:pt x="4532772" y="1076354"/>
                </a:lnTo>
                <a:lnTo>
                  <a:pt x="4538542" y="1087897"/>
                </a:lnTo>
                <a:lnTo>
                  <a:pt x="4545756" y="1097996"/>
                </a:lnTo>
                <a:lnTo>
                  <a:pt x="4554412" y="1105211"/>
                </a:lnTo>
                <a:lnTo>
                  <a:pt x="4560182" y="1108097"/>
                </a:lnTo>
                <a:lnTo>
                  <a:pt x="4568838" y="1110982"/>
                </a:lnTo>
                <a:lnTo>
                  <a:pt x="4570281" y="1110982"/>
                </a:lnTo>
                <a:lnTo>
                  <a:pt x="4581822" y="1112425"/>
                </a:lnTo>
                <a:lnTo>
                  <a:pt x="4599133" y="1112425"/>
                </a:lnTo>
                <a:lnTo>
                  <a:pt x="4615003" y="1110982"/>
                </a:lnTo>
                <a:lnTo>
                  <a:pt x="4638084" y="1109539"/>
                </a:lnTo>
                <a:lnTo>
                  <a:pt x="4652510" y="1106654"/>
                </a:lnTo>
                <a:lnTo>
                  <a:pt x="4662610" y="1105211"/>
                </a:lnTo>
                <a:lnTo>
                  <a:pt x="4674150" y="1102325"/>
                </a:lnTo>
                <a:lnTo>
                  <a:pt x="4695790" y="1097996"/>
                </a:lnTo>
                <a:lnTo>
                  <a:pt x="4705889" y="1095111"/>
                </a:lnTo>
                <a:lnTo>
                  <a:pt x="4717430" y="1092225"/>
                </a:lnTo>
                <a:lnTo>
                  <a:pt x="4723200" y="1090783"/>
                </a:lnTo>
                <a:lnTo>
                  <a:pt x="4723200" y="1123968"/>
                </a:lnTo>
                <a:lnTo>
                  <a:pt x="4674150" y="1118197"/>
                </a:lnTo>
                <a:lnTo>
                  <a:pt x="4639528" y="1115311"/>
                </a:lnTo>
                <a:lnTo>
                  <a:pt x="4606346" y="1113868"/>
                </a:lnTo>
                <a:lnTo>
                  <a:pt x="4560182" y="1113868"/>
                </a:lnTo>
                <a:lnTo>
                  <a:pt x="4539986" y="1121082"/>
                </a:lnTo>
                <a:lnTo>
                  <a:pt x="4527002" y="1129739"/>
                </a:lnTo>
                <a:lnTo>
                  <a:pt x="4519788" y="1139839"/>
                </a:lnTo>
                <a:lnTo>
                  <a:pt x="4516903" y="1147053"/>
                </a:lnTo>
                <a:lnTo>
                  <a:pt x="4512575" y="1158596"/>
                </a:lnTo>
                <a:lnTo>
                  <a:pt x="4509690" y="1174467"/>
                </a:lnTo>
                <a:lnTo>
                  <a:pt x="4509690" y="1194667"/>
                </a:lnTo>
                <a:lnTo>
                  <a:pt x="4511132" y="1204767"/>
                </a:lnTo>
                <a:lnTo>
                  <a:pt x="4516903" y="1219195"/>
                </a:lnTo>
                <a:lnTo>
                  <a:pt x="4524116" y="1229295"/>
                </a:lnTo>
                <a:lnTo>
                  <a:pt x="4529887" y="1235066"/>
                </a:lnTo>
                <a:lnTo>
                  <a:pt x="4539986" y="1240837"/>
                </a:lnTo>
                <a:lnTo>
                  <a:pt x="4547199" y="1243723"/>
                </a:lnTo>
                <a:lnTo>
                  <a:pt x="4532772" y="1243723"/>
                </a:lnTo>
                <a:lnTo>
                  <a:pt x="4512575" y="1245166"/>
                </a:lnTo>
                <a:lnTo>
                  <a:pt x="4498149" y="1249494"/>
                </a:lnTo>
                <a:lnTo>
                  <a:pt x="4486607" y="1256709"/>
                </a:lnTo>
                <a:lnTo>
                  <a:pt x="4480837" y="1262480"/>
                </a:lnTo>
                <a:lnTo>
                  <a:pt x="4475066" y="1272580"/>
                </a:lnTo>
                <a:lnTo>
                  <a:pt x="4473624" y="1278351"/>
                </a:lnTo>
                <a:lnTo>
                  <a:pt x="4470739" y="1288451"/>
                </a:lnTo>
                <a:lnTo>
                  <a:pt x="4469296" y="1301436"/>
                </a:lnTo>
                <a:lnTo>
                  <a:pt x="4469296" y="1310093"/>
                </a:lnTo>
                <a:lnTo>
                  <a:pt x="4470739" y="1318750"/>
                </a:lnTo>
                <a:lnTo>
                  <a:pt x="4475066" y="1325965"/>
                </a:lnTo>
                <a:lnTo>
                  <a:pt x="4479394" y="1334622"/>
                </a:lnTo>
                <a:lnTo>
                  <a:pt x="4489493" y="1341836"/>
                </a:lnTo>
                <a:lnTo>
                  <a:pt x="4499592" y="1347607"/>
                </a:lnTo>
                <a:lnTo>
                  <a:pt x="4506805" y="1351935"/>
                </a:lnTo>
                <a:lnTo>
                  <a:pt x="4516903" y="1354821"/>
                </a:lnTo>
                <a:lnTo>
                  <a:pt x="4524116" y="1357707"/>
                </a:lnTo>
                <a:lnTo>
                  <a:pt x="4544313" y="1362035"/>
                </a:lnTo>
                <a:lnTo>
                  <a:pt x="4560182" y="1366364"/>
                </a:lnTo>
                <a:lnTo>
                  <a:pt x="4596248" y="1373578"/>
                </a:lnTo>
                <a:lnTo>
                  <a:pt x="4648183" y="1385121"/>
                </a:lnTo>
                <a:lnTo>
                  <a:pt x="4669822" y="1393778"/>
                </a:lnTo>
                <a:lnTo>
                  <a:pt x="4672708" y="1395220"/>
                </a:lnTo>
                <a:lnTo>
                  <a:pt x="4679920" y="1398106"/>
                </a:lnTo>
                <a:lnTo>
                  <a:pt x="4685692" y="1399549"/>
                </a:lnTo>
                <a:lnTo>
                  <a:pt x="4695790" y="1400992"/>
                </a:lnTo>
                <a:lnTo>
                  <a:pt x="4705889" y="1400992"/>
                </a:lnTo>
                <a:lnTo>
                  <a:pt x="4713102" y="1399549"/>
                </a:lnTo>
                <a:lnTo>
                  <a:pt x="4723200" y="1396664"/>
                </a:lnTo>
                <a:lnTo>
                  <a:pt x="4723200" y="2807755"/>
                </a:lnTo>
                <a:lnTo>
                  <a:pt x="0" y="2807755"/>
                </a:lnTo>
                <a:lnTo>
                  <a:pt x="0" y="1412535"/>
                </a:lnTo>
                <a:lnTo>
                  <a:pt x="8656" y="1408206"/>
                </a:lnTo>
                <a:lnTo>
                  <a:pt x="18755" y="1399549"/>
                </a:lnTo>
                <a:lnTo>
                  <a:pt x="25968" y="1390892"/>
                </a:lnTo>
                <a:lnTo>
                  <a:pt x="28853" y="1386563"/>
                </a:lnTo>
                <a:lnTo>
                  <a:pt x="31738" y="1383678"/>
                </a:lnTo>
                <a:lnTo>
                  <a:pt x="37509" y="1382235"/>
                </a:lnTo>
                <a:lnTo>
                  <a:pt x="47607" y="1380792"/>
                </a:lnTo>
                <a:lnTo>
                  <a:pt x="60591" y="1379349"/>
                </a:lnTo>
                <a:lnTo>
                  <a:pt x="75017" y="1377907"/>
                </a:lnTo>
                <a:lnTo>
                  <a:pt x="88001" y="1376464"/>
                </a:lnTo>
                <a:lnTo>
                  <a:pt x="102427" y="1376464"/>
                </a:lnTo>
                <a:lnTo>
                  <a:pt x="115411" y="1375021"/>
                </a:lnTo>
                <a:lnTo>
                  <a:pt x="126952" y="1373578"/>
                </a:lnTo>
                <a:lnTo>
                  <a:pt x="152920" y="1372135"/>
                </a:lnTo>
                <a:lnTo>
                  <a:pt x="170231" y="1369250"/>
                </a:lnTo>
                <a:lnTo>
                  <a:pt x="178888" y="1366364"/>
                </a:lnTo>
                <a:lnTo>
                  <a:pt x="199084" y="1357707"/>
                </a:lnTo>
                <a:lnTo>
                  <a:pt x="204855" y="1353379"/>
                </a:lnTo>
                <a:lnTo>
                  <a:pt x="210625" y="1344721"/>
                </a:lnTo>
                <a:lnTo>
                  <a:pt x="216396" y="1336064"/>
                </a:lnTo>
                <a:lnTo>
                  <a:pt x="219281" y="1325965"/>
                </a:lnTo>
                <a:lnTo>
                  <a:pt x="220724" y="1315865"/>
                </a:lnTo>
                <a:lnTo>
                  <a:pt x="217838" y="1295665"/>
                </a:lnTo>
                <a:lnTo>
                  <a:pt x="213511" y="1284122"/>
                </a:lnTo>
                <a:lnTo>
                  <a:pt x="206298" y="1272580"/>
                </a:lnTo>
                <a:lnTo>
                  <a:pt x="194756" y="1263923"/>
                </a:lnTo>
                <a:lnTo>
                  <a:pt x="183215" y="1258151"/>
                </a:lnTo>
                <a:lnTo>
                  <a:pt x="164461" y="1255266"/>
                </a:lnTo>
                <a:lnTo>
                  <a:pt x="157248" y="1255266"/>
                </a:lnTo>
                <a:lnTo>
                  <a:pt x="167346" y="1249494"/>
                </a:lnTo>
                <a:lnTo>
                  <a:pt x="178888" y="1240837"/>
                </a:lnTo>
                <a:lnTo>
                  <a:pt x="184658" y="1235066"/>
                </a:lnTo>
                <a:lnTo>
                  <a:pt x="191871" y="1220638"/>
                </a:lnTo>
                <a:lnTo>
                  <a:pt x="196199" y="1207652"/>
                </a:lnTo>
                <a:lnTo>
                  <a:pt x="196199" y="1187452"/>
                </a:lnTo>
                <a:lnTo>
                  <a:pt x="194756" y="1165810"/>
                </a:lnTo>
                <a:lnTo>
                  <a:pt x="190428" y="1151382"/>
                </a:lnTo>
                <a:lnTo>
                  <a:pt x="177445" y="1136953"/>
                </a:lnTo>
                <a:lnTo>
                  <a:pt x="167346" y="1129739"/>
                </a:lnTo>
                <a:lnTo>
                  <a:pt x="155805" y="1123968"/>
                </a:lnTo>
                <a:lnTo>
                  <a:pt x="150034" y="1122525"/>
                </a:lnTo>
                <a:lnTo>
                  <a:pt x="163018" y="1118197"/>
                </a:lnTo>
                <a:lnTo>
                  <a:pt x="176002" y="1112425"/>
                </a:lnTo>
                <a:lnTo>
                  <a:pt x="186101" y="1100882"/>
                </a:lnTo>
                <a:lnTo>
                  <a:pt x="196199" y="1086454"/>
                </a:lnTo>
                <a:lnTo>
                  <a:pt x="199084" y="1077797"/>
                </a:lnTo>
                <a:lnTo>
                  <a:pt x="200527" y="1066254"/>
                </a:lnTo>
                <a:lnTo>
                  <a:pt x="200527" y="1043169"/>
                </a:lnTo>
                <a:lnTo>
                  <a:pt x="194756" y="1030184"/>
                </a:lnTo>
                <a:lnTo>
                  <a:pt x="181773" y="1014312"/>
                </a:lnTo>
                <a:lnTo>
                  <a:pt x="171674" y="1007098"/>
                </a:lnTo>
                <a:lnTo>
                  <a:pt x="157248" y="999884"/>
                </a:lnTo>
                <a:lnTo>
                  <a:pt x="147149" y="996999"/>
                </a:lnTo>
                <a:lnTo>
                  <a:pt x="109641" y="988341"/>
                </a:lnTo>
                <a:lnTo>
                  <a:pt x="83673" y="984013"/>
                </a:lnTo>
                <a:lnTo>
                  <a:pt x="53378" y="979684"/>
                </a:lnTo>
                <a:lnTo>
                  <a:pt x="20197" y="975356"/>
                </a:lnTo>
                <a:lnTo>
                  <a:pt x="0" y="975356"/>
                </a:lnTo>
                <a:lnTo>
                  <a:pt x="0" y="955156"/>
                </a:lnTo>
                <a:lnTo>
                  <a:pt x="23082" y="956599"/>
                </a:lnTo>
                <a:lnTo>
                  <a:pt x="50492" y="959485"/>
                </a:lnTo>
                <a:lnTo>
                  <a:pt x="69247" y="959485"/>
                </a:lnTo>
                <a:lnTo>
                  <a:pt x="90886" y="960927"/>
                </a:lnTo>
                <a:lnTo>
                  <a:pt x="115411" y="960927"/>
                </a:lnTo>
                <a:lnTo>
                  <a:pt x="124067" y="959485"/>
                </a:lnTo>
                <a:lnTo>
                  <a:pt x="132723" y="956599"/>
                </a:lnTo>
                <a:lnTo>
                  <a:pt x="144264" y="949385"/>
                </a:lnTo>
                <a:lnTo>
                  <a:pt x="151477" y="942171"/>
                </a:lnTo>
                <a:lnTo>
                  <a:pt x="155805" y="933513"/>
                </a:lnTo>
                <a:lnTo>
                  <a:pt x="161576" y="924857"/>
                </a:lnTo>
                <a:lnTo>
                  <a:pt x="163018" y="917642"/>
                </a:lnTo>
                <a:lnTo>
                  <a:pt x="165904" y="908985"/>
                </a:lnTo>
                <a:lnTo>
                  <a:pt x="165904" y="883015"/>
                </a:lnTo>
                <a:lnTo>
                  <a:pt x="163018" y="870029"/>
                </a:lnTo>
                <a:lnTo>
                  <a:pt x="157248" y="858486"/>
                </a:lnTo>
                <a:lnTo>
                  <a:pt x="148592" y="848387"/>
                </a:lnTo>
                <a:lnTo>
                  <a:pt x="139936" y="841172"/>
                </a:lnTo>
                <a:lnTo>
                  <a:pt x="125510" y="836844"/>
                </a:lnTo>
                <a:lnTo>
                  <a:pt x="106756" y="831072"/>
                </a:lnTo>
                <a:lnTo>
                  <a:pt x="69247" y="828187"/>
                </a:lnTo>
                <a:lnTo>
                  <a:pt x="24525" y="825301"/>
                </a:lnTo>
                <a:lnTo>
                  <a:pt x="1443" y="823858"/>
                </a:lnTo>
                <a:lnTo>
                  <a:pt x="0" y="823858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4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31133 -4.44444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gradFill>
          <a:gsLst>
            <a:gs pos="8000">
              <a:schemeClr val="accent3">
                <a:lumMod val="75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FD37E7E5-8B1E-83E2-41F4-2BF3356056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4453" y="1601349"/>
            <a:ext cx="1944000" cy="2232000"/>
          </a:xfrm>
          <a:prstGeom prst="roundRect">
            <a:avLst>
              <a:gd name="adj" fmla="val 3499"/>
            </a:avLst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/>
          </a:p>
        </p:txBody>
      </p:sp>
      <p:sp>
        <p:nvSpPr>
          <p:cNvPr id="22" name="Espaço Reservado para Imagem 20">
            <a:extLst>
              <a:ext uri="{FF2B5EF4-FFF2-40B4-BE49-F238E27FC236}">
                <a16:creationId xmlns:a16="http://schemas.microsoft.com/office/drawing/2014/main" id="{3B88D8EE-C94E-9496-90FB-FB6A8AC4CE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38671" y="1601349"/>
            <a:ext cx="1944000" cy="2232000"/>
          </a:xfrm>
          <a:prstGeom prst="roundRect">
            <a:avLst>
              <a:gd name="adj" fmla="val 3499"/>
            </a:avLst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/>
          </a:p>
        </p:txBody>
      </p:sp>
      <p:sp>
        <p:nvSpPr>
          <p:cNvPr id="23" name="Espaço Reservado para Imagem 20">
            <a:extLst>
              <a:ext uri="{FF2B5EF4-FFF2-40B4-BE49-F238E27FC236}">
                <a16:creationId xmlns:a16="http://schemas.microsoft.com/office/drawing/2014/main" id="{13FEC713-CD6A-D950-578D-C687B94C58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31198" y="1601349"/>
            <a:ext cx="1944000" cy="2232000"/>
          </a:xfrm>
          <a:prstGeom prst="roundRect">
            <a:avLst>
              <a:gd name="adj" fmla="val 3499"/>
            </a:avLst>
          </a:prstGeom>
          <a:pattFill prst="pct30">
            <a:fgClr>
              <a:schemeClr val="accent1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40000"/>
              </a:prstClr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C060203-834D-ACCE-C56B-05A878B002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0481" y="1505421"/>
            <a:ext cx="1817293" cy="2418681"/>
          </a:xfrm>
          <a:custGeom>
            <a:avLst/>
            <a:gdLst>
              <a:gd name="connsiteX0" fmla="*/ 0 w 1817293"/>
              <a:gd name="connsiteY0" fmla="*/ 0 h 2418681"/>
              <a:gd name="connsiteX1" fmla="*/ 64004 w 1817293"/>
              <a:gd name="connsiteY1" fmla="*/ 0 h 2418681"/>
              <a:gd name="connsiteX2" fmla="*/ 69793 w 1817293"/>
              <a:gd name="connsiteY2" fmla="*/ 198921 h 2418681"/>
              <a:gd name="connsiteX3" fmla="*/ 170676 w 1817293"/>
              <a:gd name="connsiteY3" fmla="*/ 198921 h 2418681"/>
              <a:gd name="connsiteX4" fmla="*/ 184720 w 1817293"/>
              <a:gd name="connsiteY4" fmla="*/ 0 h 2418681"/>
              <a:gd name="connsiteX5" fmla="*/ 191796 w 1817293"/>
              <a:gd name="connsiteY5" fmla="*/ 0 h 2418681"/>
              <a:gd name="connsiteX6" fmla="*/ 191796 w 1817293"/>
              <a:gd name="connsiteY6" fmla="*/ 198921 h 2418681"/>
              <a:gd name="connsiteX7" fmla="*/ 314550 w 1817293"/>
              <a:gd name="connsiteY7" fmla="*/ 198921 h 2418681"/>
              <a:gd name="connsiteX8" fmla="*/ 321733 w 1817293"/>
              <a:gd name="connsiteY8" fmla="*/ 177474 h 2418681"/>
              <a:gd name="connsiteX9" fmla="*/ 332454 w 1817293"/>
              <a:gd name="connsiteY9" fmla="*/ 172112 h 2418681"/>
              <a:gd name="connsiteX10" fmla="*/ 311012 w 1817293"/>
              <a:gd name="connsiteY10" fmla="*/ 536 h 2418681"/>
              <a:gd name="connsiteX11" fmla="*/ 316373 w 1817293"/>
              <a:gd name="connsiteY11" fmla="*/ 536 h 2418681"/>
              <a:gd name="connsiteX12" fmla="*/ 347731 w 1817293"/>
              <a:gd name="connsiteY12" fmla="*/ 198921 h 2418681"/>
              <a:gd name="connsiteX13" fmla="*/ 447382 w 1817293"/>
              <a:gd name="connsiteY13" fmla="*/ 198921 h 2418681"/>
              <a:gd name="connsiteX14" fmla="*/ 443308 w 1817293"/>
              <a:gd name="connsiteY14" fmla="*/ 0 h 2418681"/>
              <a:gd name="connsiteX15" fmla="*/ 927462 w 1817293"/>
              <a:gd name="connsiteY15" fmla="*/ 536 h 2418681"/>
              <a:gd name="connsiteX16" fmla="*/ 938183 w 1817293"/>
              <a:gd name="connsiteY16" fmla="*/ 11260 h 2418681"/>
              <a:gd name="connsiteX17" fmla="*/ 948903 w 1817293"/>
              <a:gd name="connsiteY17" fmla="*/ 27345 h 2418681"/>
              <a:gd name="connsiteX18" fmla="*/ 954264 w 1817293"/>
              <a:gd name="connsiteY18" fmla="*/ 43430 h 2418681"/>
              <a:gd name="connsiteX19" fmla="*/ 954264 w 1817293"/>
              <a:gd name="connsiteY19" fmla="*/ 71472 h 2418681"/>
              <a:gd name="connsiteX20" fmla="*/ 954264 w 1817293"/>
              <a:gd name="connsiteY20" fmla="*/ 84555 h 2418681"/>
              <a:gd name="connsiteX21" fmla="*/ 962519 w 1817293"/>
              <a:gd name="connsiteY21" fmla="*/ 99460 h 2418681"/>
              <a:gd name="connsiteX22" fmla="*/ 975706 w 1817293"/>
              <a:gd name="connsiteY22" fmla="*/ 107771 h 2418681"/>
              <a:gd name="connsiteX23" fmla="*/ 991787 w 1817293"/>
              <a:gd name="connsiteY23" fmla="*/ 107771 h 2418681"/>
              <a:gd name="connsiteX24" fmla="*/ 1007868 w 1817293"/>
              <a:gd name="connsiteY24" fmla="*/ 102409 h 2418681"/>
              <a:gd name="connsiteX25" fmla="*/ 1018589 w 1817293"/>
              <a:gd name="connsiteY25" fmla="*/ 91686 h 2418681"/>
              <a:gd name="connsiteX26" fmla="*/ 1018589 w 1817293"/>
              <a:gd name="connsiteY26" fmla="*/ 84555 h 2418681"/>
              <a:gd name="connsiteX27" fmla="*/ 1050752 w 1817293"/>
              <a:gd name="connsiteY27" fmla="*/ 91686 h 2418681"/>
              <a:gd name="connsiteX28" fmla="*/ 1061473 w 1817293"/>
              <a:gd name="connsiteY28" fmla="*/ 86324 h 2418681"/>
              <a:gd name="connsiteX29" fmla="*/ 1077554 w 1817293"/>
              <a:gd name="connsiteY29" fmla="*/ 75601 h 2418681"/>
              <a:gd name="connsiteX30" fmla="*/ 1082914 w 1817293"/>
              <a:gd name="connsiteY30" fmla="*/ 64877 h 2418681"/>
              <a:gd name="connsiteX31" fmla="*/ 1093635 w 1817293"/>
              <a:gd name="connsiteY31" fmla="*/ 75601 h 2418681"/>
              <a:gd name="connsiteX32" fmla="*/ 1104356 w 1817293"/>
              <a:gd name="connsiteY32" fmla="*/ 80962 h 2418681"/>
              <a:gd name="connsiteX33" fmla="*/ 1125798 w 1817293"/>
              <a:gd name="connsiteY33" fmla="*/ 80962 h 2418681"/>
              <a:gd name="connsiteX34" fmla="*/ 1141879 w 1817293"/>
              <a:gd name="connsiteY34" fmla="*/ 70239 h 2418681"/>
              <a:gd name="connsiteX35" fmla="*/ 1147239 w 1817293"/>
              <a:gd name="connsiteY35" fmla="*/ 54154 h 2418681"/>
              <a:gd name="connsiteX36" fmla="*/ 1147239 w 1817293"/>
              <a:gd name="connsiteY36" fmla="*/ 23163 h 2418681"/>
              <a:gd name="connsiteX37" fmla="*/ 1147239 w 1817293"/>
              <a:gd name="connsiteY37" fmla="*/ 0 h 2418681"/>
              <a:gd name="connsiteX38" fmla="*/ 1158711 w 1817293"/>
              <a:gd name="connsiteY38" fmla="*/ 0 h 2418681"/>
              <a:gd name="connsiteX39" fmla="*/ 1158711 w 1817293"/>
              <a:gd name="connsiteY39" fmla="*/ 29168 h 2418681"/>
              <a:gd name="connsiteX40" fmla="*/ 1168681 w 1817293"/>
              <a:gd name="connsiteY40" fmla="*/ 43430 h 2418681"/>
              <a:gd name="connsiteX41" fmla="*/ 1184762 w 1817293"/>
              <a:gd name="connsiteY41" fmla="*/ 54154 h 2418681"/>
              <a:gd name="connsiteX42" fmla="*/ 1206204 w 1817293"/>
              <a:gd name="connsiteY42" fmla="*/ 48792 h 2418681"/>
              <a:gd name="connsiteX43" fmla="*/ 1222285 w 1817293"/>
              <a:gd name="connsiteY43" fmla="*/ 43430 h 2418681"/>
              <a:gd name="connsiteX44" fmla="*/ 1227646 w 1817293"/>
              <a:gd name="connsiteY44" fmla="*/ 27345 h 2418681"/>
              <a:gd name="connsiteX45" fmla="*/ 1227646 w 1817293"/>
              <a:gd name="connsiteY45" fmla="*/ 0 h 2418681"/>
              <a:gd name="connsiteX46" fmla="*/ 1817293 w 1817293"/>
              <a:gd name="connsiteY46" fmla="*/ 536 h 2418681"/>
              <a:gd name="connsiteX47" fmla="*/ 1817293 w 1817293"/>
              <a:gd name="connsiteY47" fmla="*/ 2418681 h 2418681"/>
              <a:gd name="connsiteX48" fmla="*/ 7665 w 1817293"/>
              <a:gd name="connsiteY48" fmla="*/ 2418681 h 241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817293" h="2418681">
                <a:moveTo>
                  <a:pt x="0" y="0"/>
                </a:moveTo>
                <a:lnTo>
                  <a:pt x="64004" y="0"/>
                </a:lnTo>
                <a:lnTo>
                  <a:pt x="69793" y="198921"/>
                </a:lnTo>
                <a:lnTo>
                  <a:pt x="170676" y="198921"/>
                </a:lnTo>
                <a:lnTo>
                  <a:pt x="184720" y="0"/>
                </a:lnTo>
                <a:lnTo>
                  <a:pt x="191796" y="0"/>
                </a:lnTo>
                <a:lnTo>
                  <a:pt x="191796" y="198921"/>
                </a:lnTo>
                <a:lnTo>
                  <a:pt x="314550" y="198921"/>
                </a:lnTo>
                <a:lnTo>
                  <a:pt x="321733" y="177474"/>
                </a:lnTo>
                <a:lnTo>
                  <a:pt x="332454" y="172112"/>
                </a:lnTo>
                <a:lnTo>
                  <a:pt x="311012" y="536"/>
                </a:lnTo>
                <a:lnTo>
                  <a:pt x="316373" y="536"/>
                </a:lnTo>
                <a:lnTo>
                  <a:pt x="347731" y="198921"/>
                </a:lnTo>
                <a:lnTo>
                  <a:pt x="447382" y="198921"/>
                </a:lnTo>
                <a:lnTo>
                  <a:pt x="443308" y="0"/>
                </a:lnTo>
                <a:lnTo>
                  <a:pt x="927462" y="536"/>
                </a:lnTo>
                <a:lnTo>
                  <a:pt x="938183" y="11260"/>
                </a:lnTo>
                <a:lnTo>
                  <a:pt x="948903" y="27345"/>
                </a:lnTo>
                <a:lnTo>
                  <a:pt x="954264" y="43430"/>
                </a:lnTo>
                <a:lnTo>
                  <a:pt x="954264" y="71472"/>
                </a:lnTo>
                <a:lnTo>
                  <a:pt x="954264" y="84555"/>
                </a:lnTo>
                <a:lnTo>
                  <a:pt x="962519" y="99460"/>
                </a:lnTo>
                <a:lnTo>
                  <a:pt x="975706" y="107771"/>
                </a:lnTo>
                <a:lnTo>
                  <a:pt x="991787" y="107771"/>
                </a:lnTo>
                <a:lnTo>
                  <a:pt x="1007868" y="102409"/>
                </a:lnTo>
                <a:lnTo>
                  <a:pt x="1018589" y="91686"/>
                </a:lnTo>
                <a:lnTo>
                  <a:pt x="1018589" y="84555"/>
                </a:lnTo>
                <a:lnTo>
                  <a:pt x="1050752" y="91686"/>
                </a:lnTo>
                <a:lnTo>
                  <a:pt x="1061473" y="86324"/>
                </a:lnTo>
                <a:lnTo>
                  <a:pt x="1077554" y="75601"/>
                </a:lnTo>
                <a:lnTo>
                  <a:pt x="1082914" y="64877"/>
                </a:lnTo>
                <a:lnTo>
                  <a:pt x="1093635" y="75601"/>
                </a:lnTo>
                <a:lnTo>
                  <a:pt x="1104356" y="80962"/>
                </a:lnTo>
                <a:lnTo>
                  <a:pt x="1125798" y="80962"/>
                </a:lnTo>
                <a:lnTo>
                  <a:pt x="1141879" y="70239"/>
                </a:lnTo>
                <a:lnTo>
                  <a:pt x="1147239" y="54154"/>
                </a:lnTo>
                <a:lnTo>
                  <a:pt x="1147239" y="23163"/>
                </a:lnTo>
                <a:lnTo>
                  <a:pt x="1147239" y="0"/>
                </a:lnTo>
                <a:lnTo>
                  <a:pt x="1158711" y="0"/>
                </a:lnTo>
                <a:lnTo>
                  <a:pt x="1158711" y="29168"/>
                </a:lnTo>
                <a:lnTo>
                  <a:pt x="1168681" y="43430"/>
                </a:lnTo>
                <a:lnTo>
                  <a:pt x="1184762" y="54154"/>
                </a:lnTo>
                <a:lnTo>
                  <a:pt x="1206204" y="48792"/>
                </a:lnTo>
                <a:lnTo>
                  <a:pt x="1222285" y="43430"/>
                </a:lnTo>
                <a:lnTo>
                  <a:pt x="1227646" y="27345"/>
                </a:lnTo>
                <a:lnTo>
                  <a:pt x="1227646" y="0"/>
                </a:lnTo>
                <a:lnTo>
                  <a:pt x="1817293" y="536"/>
                </a:lnTo>
                <a:lnTo>
                  <a:pt x="1817293" y="2418681"/>
                </a:lnTo>
                <a:lnTo>
                  <a:pt x="7665" y="2418681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  <a:effectLst>
            <a:outerShdw blurRad="254000" dist="63500" dir="2700000" algn="tl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 sz="1600"/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5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3.33333E-6 L 0.10365 -0.0333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166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1.85185E-6 L 0.60052 -1.85185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2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1.85185E-6 L 0.39492 -1.85185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85185E-6 L 0.19284 -1.85185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9" grpId="0" animBg="1"/>
      <p:bldP spid="9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68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57" r:id="rId2"/>
    <p:sldLayoutId id="2147483756" r:id="rId3"/>
    <p:sldLayoutId id="2147483755" r:id="rId4"/>
    <p:sldLayoutId id="2147483754" r:id="rId5"/>
    <p:sldLayoutId id="2147483760" r:id="rId6"/>
    <p:sldLayoutId id="2147483761" r:id="rId7"/>
    <p:sldLayoutId id="2147483766" r:id="rId8"/>
    <p:sldLayoutId id="2147483764" r:id="rId9"/>
    <p:sldLayoutId id="2147483765" r:id="rId10"/>
    <p:sldLayoutId id="2147483767" r:id="rId11"/>
    <p:sldLayoutId id="2147483769" r:id="rId12"/>
    <p:sldLayoutId id="2147483770" r:id="rId13"/>
    <p:sldLayoutId id="2147483772" r:id="rId14"/>
    <p:sldLayoutId id="21474837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4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4008" userDrawn="1">
          <p15:clr>
            <a:srgbClr val="F26B43"/>
          </p15:clr>
        </p15:guide>
        <p15:guide id="6" orient="horz" pos="3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51.png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hyperlink" Target="https://www.qrcodefacil.com/" TargetMode="Externa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9719065F-C236-940B-FF7E-28410ED44E17}"/>
              </a:ext>
            </a:extLst>
          </p:cNvPr>
          <p:cNvSpPr/>
          <p:nvPr/>
        </p:nvSpPr>
        <p:spPr>
          <a:xfrm>
            <a:off x="-6309874" y="309052"/>
            <a:ext cx="6385704" cy="685800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211"/>
                </a:schemeClr>
              </a:gs>
              <a:gs pos="53000">
                <a:schemeClr val="accent2">
                  <a:lumMod val="50000"/>
                </a:schemeClr>
              </a:gs>
              <a:gs pos="99000">
                <a:schemeClr val="accent2">
                  <a:alpha val="87917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46559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66E6C80-0335-7A44-CDCA-42F150018842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sp useBgFill="1">
          <p:nvSpPr>
            <p:cNvPr id="24" name="Forma Livre 23">
              <a:extLst>
                <a:ext uri="{FF2B5EF4-FFF2-40B4-BE49-F238E27FC236}">
                  <a16:creationId xmlns:a16="http://schemas.microsoft.com/office/drawing/2014/main" id="{788521B8-CCB1-6072-7F6E-A233E9B7FC28}"/>
                </a:ext>
              </a:extLst>
            </p:cNvPr>
            <p:cNvSpPr/>
            <p:nvPr/>
          </p:nvSpPr>
          <p:spPr>
            <a:xfrm>
              <a:off x="0" y="0"/>
              <a:ext cx="12192000" cy="5423065"/>
            </a:xfrm>
            <a:custGeom>
              <a:avLst/>
              <a:gdLst>
                <a:gd name="connsiteX0" fmla="*/ 0 w 12192000"/>
                <a:gd name="connsiteY0" fmla="*/ 0 h 5423065"/>
                <a:gd name="connsiteX1" fmla="*/ 12192000 w 12192000"/>
                <a:gd name="connsiteY1" fmla="*/ 0 h 5423065"/>
                <a:gd name="connsiteX2" fmla="*/ 12192000 w 12192000"/>
                <a:gd name="connsiteY2" fmla="*/ 5104393 h 5423065"/>
                <a:gd name="connsiteX3" fmla="*/ 11853576 w 12192000"/>
                <a:gd name="connsiteY3" fmla="*/ 5104393 h 5423065"/>
                <a:gd name="connsiteX4" fmla="*/ 11809792 w 12192000"/>
                <a:gd name="connsiteY4" fmla="*/ 5133703 h 5423065"/>
                <a:gd name="connsiteX5" fmla="*/ 11726004 w 12192000"/>
                <a:gd name="connsiteY5" fmla="*/ 5341370 h 5423065"/>
                <a:gd name="connsiteX6" fmla="*/ 11583942 w 12192000"/>
                <a:gd name="connsiteY6" fmla="*/ 4759529 h 5423065"/>
                <a:gd name="connsiteX7" fmla="*/ 11537952 w 12192000"/>
                <a:gd name="connsiteY7" fmla="*/ 4723671 h 5423065"/>
                <a:gd name="connsiteX8" fmla="*/ 11492278 w 12192000"/>
                <a:gd name="connsiteY8" fmla="*/ 4759841 h 5423065"/>
                <a:gd name="connsiteX9" fmla="*/ 11394315 w 12192000"/>
                <a:gd name="connsiteY9" fmla="*/ 5172056 h 5423065"/>
                <a:gd name="connsiteX10" fmla="*/ 11113026 w 12192000"/>
                <a:gd name="connsiteY10" fmla="*/ 5172056 h 5423065"/>
                <a:gd name="connsiteX11" fmla="*/ 10869221 w 12192000"/>
                <a:gd name="connsiteY11" fmla="*/ 4742692 h 5423065"/>
                <a:gd name="connsiteX12" fmla="*/ 10822917 w 12192000"/>
                <a:gd name="connsiteY12" fmla="*/ 4718994 h 5423065"/>
                <a:gd name="connsiteX13" fmla="*/ 10782913 w 12192000"/>
                <a:gd name="connsiteY13" fmla="*/ 4751734 h 5423065"/>
                <a:gd name="connsiteX14" fmla="*/ 10576277 w 12192000"/>
                <a:gd name="connsiteY14" fmla="*/ 5423065 h 5423065"/>
                <a:gd name="connsiteX15" fmla="*/ 10345702 w 12192000"/>
                <a:gd name="connsiteY15" fmla="*/ 3676919 h 5423065"/>
                <a:gd name="connsiteX16" fmla="*/ 10298768 w 12192000"/>
                <a:gd name="connsiteY16" fmla="*/ 3636072 h 5423065"/>
                <a:gd name="connsiteX17" fmla="*/ 10298453 w 12192000"/>
                <a:gd name="connsiteY17" fmla="*/ 3636072 h 5423065"/>
                <a:gd name="connsiteX18" fmla="*/ 10251834 w 12192000"/>
                <a:gd name="connsiteY18" fmla="*/ 3677543 h 5423065"/>
                <a:gd name="connsiteX19" fmla="*/ 10072918 w 12192000"/>
                <a:gd name="connsiteY19" fmla="*/ 5210721 h 5423065"/>
                <a:gd name="connsiteX20" fmla="*/ 9995429 w 12192000"/>
                <a:gd name="connsiteY20" fmla="*/ 5120919 h 5423065"/>
                <a:gd name="connsiteX21" fmla="*/ 9959520 w 12192000"/>
                <a:gd name="connsiteY21" fmla="*/ 5104393 h 5423065"/>
                <a:gd name="connsiteX22" fmla="*/ 9329533 w 12192000"/>
                <a:gd name="connsiteY22" fmla="*/ 5104393 h 5423065"/>
                <a:gd name="connsiteX23" fmla="*/ 9285749 w 12192000"/>
                <a:gd name="connsiteY23" fmla="*/ 5133703 h 5423065"/>
                <a:gd name="connsiteX24" fmla="*/ 9201961 w 12192000"/>
                <a:gd name="connsiteY24" fmla="*/ 5341370 h 5423065"/>
                <a:gd name="connsiteX25" fmla="*/ 9059899 w 12192000"/>
                <a:gd name="connsiteY25" fmla="*/ 4759529 h 5423065"/>
                <a:gd name="connsiteX26" fmla="*/ 9013910 w 12192000"/>
                <a:gd name="connsiteY26" fmla="*/ 4723671 h 5423065"/>
                <a:gd name="connsiteX27" fmla="*/ 8967921 w 12192000"/>
                <a:gd name="connsiteY27" fmla="*/ 4759841 h 5423065"/>
                <a:gd name="connsiteX28" fmla="*/ 8869958 w 12192000"/>
                <a:gd name="connsiteY28" fmla="*/ 5172056 h 5423065"/>
                <a:gd name="connsiteX29" fmla="*/ 8588669 w 12192000"/>
                <a:gd name="connsiteY29" fmla="*/ 5172056 h 5423065"/>
                <a:gd name="connsiteX30" fmla="*/ 8344864 w 12192000"/>
                <a:gd name="connsiteY30" fmla="*/ 4742692 h 5423065"/>
                <a:gd name="connsiteX31" fmla="*/ 8298560 w 12192000"/>
                <a:gd name="connsiteY31" fmla="*/ 4718994 h 5423065"/>
                <a:gd name="connsiteX32" fmla="*/ 8258556 w 12192000"/>
                <a:gd name="connsiteY32" fmla="*/ 4751734 h 5423065"/>
                <a:gd name="connsiteX33" fmla="*/ 8051920 w 12192000"/>
                <a:gd name="connsiteY33" fmla="*/ 5423065 h 5423065"/>
                <a:gd name="connsiteX34" fmla="*/ 7821345 w 12192000"/>
                <a:gd name="connsiteY34" fmla="*/ 3676919 h 5423065"/>
                <a:gd name="connsiteX35" fmla="*/ 7774411 w 12192000"/>
                <a:gd name="connsiteY35" fmla="*/ 3636072 h 5423065"/>
                <a:gd name="connsiteX36" fmla="*/ 7774096 w 12192000"/>
                <a:gd name="connsiteY36" fmla="*/ 3636072 h 5423065"/>
                <a:gd name="connsiteX37" fmla="*/ 7727477 w 12192000"/>
                <a:gd name="connsiteY37" fmla="*/ 3677543 h 5423065"/>
                <a:gd name="connsiteX38" fmla="*/ 7548561 w 12192000"/>
                <a:gd name="connsiteY38" fmla="*/ 5209786 h 5423065"/>
                <a:gd name="connsiteX39" fmla="*/ 7471072 w 12192000"/>
                <a:gd name="connsiteY39" fmla="*/ 5119984 h 5423065"/>
                <a:gd name="connsiteX40" fmla="*/ 7435163 w 12192000"/>
                <a:gd name="connsiteY40" fmla="*/ 5103458 h 5423065"/>
                <a:gd name="connsiteX41" fmla="*/ 6805177 w 12192000"/>
                <a:gd name="connsiteY41" fmla="*/ 5103458 h 5423065"/>
                <a:gd name="connsiteX42" fmla="*/ 6797352 w 12192000"/>
                <a:gd name="connsiteY42" fmla="*/ 5105017 h 5423065"/>
                <a:gd name="connsiteX43" fmla="*/ 6377100 w 12192000"/>
                <a:gd name="connsiteY43" fmla="*/ 5105017 h 5423065"/>
                <a:gd name="connsiteX44" fmla="*/ 6333316 w 12192000"/>
                <a:gd name="connsiteY44" fmla="*/ 5134327 h 5423065"/>
                <a:gd name="connsiteX45" fmla="*/ 6249527 w 12192000"/>
                <a:gd name="connsiteY45" fmla="*/ 5341994 h 5423065"/>
                <a:gd name="connsiteX46" fmla="*/ 6107465 w 12192000"/>
                <a:gd name="connsiteY46" fmla="*/ 4760153 h 5423065"/>
                <a:gd name="connsiteX47" fmla="*/ 6062421 w 12192000"/>
                <a:gd name="connsiteY47" fmla="*/ 4724295 h 5423065"/>
                <a:gd name="connsiteX48" fmla="*/ 6061476 w 12192000"/>
                <a:gd name="connsiteY48" fmla="*/ 4724295 h 5423065"/>
                <a:gd name="connsiteX49" fmla="*/ 6015802 w 12192000"/>
                <a:gd name="connsiteY49" fmla="*/ 4758594 h 5423065"/>
                <a:gd name="connsiteX50" fmla="*/ 5918785 w 12192000"/>
                <a:gd name="connsiteY50" fmla="*/ 5104393 h 5423065"/>
                <a:gd name="connsiteX51" fmla="*/ 4978214 w 12192000"/>
                <a:gd name="connsiteY51" fmla="*/ 5104393 h 5423065"/>
                <a:gd name="connsiteX52" fmla="*/ 4934430 w 12192000"/>
                <a:gd name="connsiteY52" fmla="*/ 5133703 h 5423065"/>
                <a:gd name="connsiteX53" fmla="*/ 4850642 w 12192000"/>
                <a:gd name="connsiteY53" fmla="*/ 5341370 h 5423065"/>
                <a:gd name="connsiteX54" fmla="*/ 4708580 w 12192000"/>
                <a:gd name="connsiteY54" fmla="*/ 4759529 h 5423065"/>
                <a:gd name="connsiteX55" fmla="*/ 4662590 w 12192000"/>
                <a:gd name="connsiteY55" fmla="*/ 4723671 h 5423065"/>
                <a:gd name="connsiteX56" fmla="*/ 4616916 w 12192000"/>
                <a:gd name="connsiteY56" fmla="*/ 4759841 h 5423065"/>
                <a:gd name="connsiteX57" fmla="*/ 4518953 w 12192000"/>
                <a:gd name="connsiteY57" fmla="*/ 5172056 h 5423065"/>
                <a:gd name="connsiteX58" fmla="*/ 4237664 w 12192000"/>
                <a:gd name="connsiteY58" fmla="*/ 5172056 h 5423065"/>
                <a:gd name="connsiteX59" fmla="*/ 3993859 w 12192000"/>
                <a:gd name="connsiteY59" fmla="*/ 4742692 h 5423065"/>
                <a:gd name="connsiteX60" fmla="*/ 3947555 w 12192000"/>
                <a:gd name="connsiteY60" fmla="*/ 4718994 h 5423065"/>
                <a:gd name="connsiteX61" fmla="*/ 3907551 w 12192000"/>
                <a:gd name="connsiteY61" fmla="*/ 4751734 h 5423065"/>
                <a:gd name="connsiteX62" fmla="*/ 3700915 w 12192000"/>
                <a:gd name="connsiteY62" fmla="*/ 5423065 h 5423065"/>
                <a:gd name="connsiteX63" fmla="*/ 3470340 w 12192000"/>
                <a:gd name="connsiteY63" fmla="*/ 3676919 h 5423065"/>
                <a:gd name="connsiteX64" fmla="*/ 3423406 w 12192000"/>
                <a:gd name="connsiteY64" fmla="*/ 3636072 h 5423065"/>
                <a:gd name="connsiteX65" fmla="*/ 3423091 w 12192000"/>
                <a:gd name="connsiteY65" fmla="*/ 3636072 h 5423065"/>
                <a:gd name="connsiteX66" fmla="*/ 3376472 w 12192000"/>
                <a:gd name="connsiteY66" fmla="*/ 3677543 h 5423065"/>
                <a:gd name="connsiteX67" fmla="*/ 3197556 w 12192000"/>
                <a:gd name="connsiteY67" fmla="*/ 5210721 h 5423065"/>
                <a:gd name="connsiteX68" fmla="*/ 3120067 w 12192000"/>
                <a:gd name="connsiteY68" fmla="*/ 5120919 h 5423065"/>
                <a:gd name="connsiteX69" fmla="*/ 3084158 w 12192000"/>
                <a:gd name="connsiteY69" fmla="*/ 5104393 h 5423065"/>
                <a:gd name="connsiteX70" fmla="*/ 2454171 w 12192000"/>
                <a:gd name="connsiteY70" fmla="*/ 5104393 h 5423065"/>
                <a:gd name="connsiteX71" fmla="*/ 2410387 w 12192000"/>
                <a:gd name="connsiteY71" fmla="*/ 5133703 h 5423065"/>
                <a:gd name="connsiteX72" fmla="*/ 2326599 w 12192000"/>
                <a:gd name="connsiteY72" fmla="*/ 5341370 h 5423065"/>
                <a:gd name="connsiteX73" fmla="*/ 2184537 w 12192000"/>
                <a:gd name="connsiteY73" fmla="*/ 4759529 h 5423065"/>
                <a:gd name="connsiteX74" fmla="*/ 2138548 w 12192000"/>
                <a:gd name="connsiteY74" fmla="*/ 4723671 h 5423065"/>
                <a:gd name="connsiteX75" fmla="*/ 2092559 w 12192000"/>
                <a:gd name="connsiteY75" fmla="*/ 4759841 h 5423065"/>
                <a:gd name="connsiteX76" fmla="*/ 1994596 w 12192000"/>
                <a:gd name="connsiteY76" fmla="*/ 5172056 h 5423065"/>
                <a:gd name="connsiteX77" fmla="*/ 1713307 w 12192000"/>
                <a:gd name="connsiteY77" fmla="*/ 5172056 h 5423065"/>
                <a:gd name="connsiteX78" fmla="*/ 1469502 w 12192000"/>
                <a:gd name="connsiteY78" fmla="*/ 4742692 h 5423065"/>
                <a:gd name="connsiteX79" fmla="*/ 1423198 w 12192000"/>
                <a:gd name="connsiteY79" fmla="*/ 4718994 h 5423065"/>
                <a:gd name="connsiteX80" fmla="*/ 1383194 w 12192000"/>
                <a:gd name="connsiteY80" fmla="*/ 4751734 h 5423065"/>
                <a:gd name="connsiteX81" fmla="*/ 1176558 w 12192000"/>
                <a:gd name="connsiteY81" fmla="*/ 5423065 h 5423065"/>
                <a:gd name="connsiteX82" fmla="*/ 945983 w 12192000"/>
                <a:gd name="connsiteY82" fmla="*/ 3676919 h 5423065"/>
                <a:gd name="connsiteX83" fmla="*/ 899049 w 12192000"/>
                <a:gd name="connsiteY83" fmla="*/ 3636072 h 5423065"/>
                <a:gd name="connsiteX84" fmla="*/ 898734 w 12192000"/>
                <a:gd name="connsiteY84" fmla="*/ 3636072 h 5423065"/>
                <a:gd name="connsiteX85" fmla="*/ 852115 w 12192000"/>
                <a:gd name="connsiteY85" fmla="*/ 3677543 h 5423065"/>
                <a:gd name="connsiteX86" fmla="*/ 673199 w 12192000"/>
                <a:gd name="connsiteY86" fmla="*/ 5209786 h 5423065"/>
                <a:gd name="connsiteX87" fmla="*/ 595710 w 12192000"/>
                <a:gd name="connsiteY87" fmla="*/ 5119984 h 5423065"/>
                <a:gd name="connsiteX88" fmla="*/ 559801 w 12192000"/>
                <a:gd name="connsiteY88" fmla="*/ 5103458 h 5423065"/>
                <a:gd name="connsiteX89" fmla="*/ 0 w 12192000"/>
                <a:gd name="connsiteY89" fmla="*/ 5103458 h 5423065"/>
                <a:gd name="connsiteX90" fmla="*/ 0 w 12192000"/>
                <a:gd name="connsiteY90" fmla="*/ 0 h 542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2192000" h="5423065">
                  <a:moveTo>
                    <a:pt x="0" y="0"/>
                  </a:moveTo>
                  <a:lnTo>
                    <a:pt x="12192000" y="0"/>
                  </a:lnTo>
                  <a:lnTo>
                    <a:pt x="12192000" y="5104393"/>
                  </a:lnTo>
                  <a:lnTo>
                    <a:pt x="11853576" y="5104393"/>
                  </a:lnTo>
                  <a:cubicBezTo>
                    <a:pt x="11834361" y="5104393"/>
                    <a:pt x="11817037" y="5115930"/>
                    <a:pt x="11809792" y="5133703"/>
                  </a:cubicBezTo>
                  <a:lnTo>
                    <a:pt x="11726004" y="5341370"/>
                  </a:lnTo>
                  <a:lnTo>
                    <a:pt x="11583942" y="4759529"/>
                  </a:lnTo>
                  <a:cubicBezTo>
                    <a:pt x="11578902" y="4738326"/>
                    <a:pt x="11560632" y="4724607"/>
                    <a:pt x="11537952" y="4723671"/>
                  </a:cubicBezTo>
                  <a:cubicBezTo>
                    <a:pt x="11516218" y="4723983"/>
                    <a:pt x="11497318" y="4738638"/>
                    <a:pt x="11492278" y="4759841"/>
                  </a:cubicBezTo>
                  <a:lnTo>
                    <a:pt x="11394315" y="5172056"/>
                  </a:lnTo>
                  <a:lnTo>
                    <a:pt x="11113026" y="5172056"/>
                  </a:lnTo>
                  <a:lnTo>
                    <a:pt x="10869221" y="4742692"/>
                  </a:lnTo>
                  <a:cubicBezTo>
                    <a:pt x="10860086" y="4726166"/>
                    <a:pt x="10841817" y="4717123"/>
                    <a:pt x="10822917" y="4718994"/>
                  </a:cubicBezTo>
                  <a:cubicBezTo>
                    <a:pt x="10804333" y="4720865"/>
                    <a:pt x="10788268" y="4733961"/>
                    <a:pt x="10782913" y="4751734"/>
                  </a:cubicBezTo>
                  <a:lnTo>
                    <a:pt x="10576277" y="5423065"/>
                  </a:lnTo>
                  <a:lnTo>
                    <a:pt x="10345702" y="3676919"/>
                  </a:lnTo>
                  <a:cubicBezTo>
                    <a:pt x="10342552" y="3653533"/>
                    <a:pt x="10322393" y="3636072"/>
                    <a:pt x="10298768" y="3636072"/>
                  </a:cubicBezTo>
                  <a:lnTo>
                    <a:pt x="10298453" y="3636072"/>
                  </a:lnTo>
                  <a:cubicBezTo>
                    <a:pt x="10274514" y="3636384"/>
                    <a:pt x="10254669" y="3654157"/>
                    <a:pt x="10251834" y="3677543"/>
                  </a:cubicBezTo>
                  <a:lnTo>
                    <a:pt x="10072918" y="5210721"/>
                  </a:lnTo>
                  <a:lnTo>
                    <a:pt x="9995429" y="5120919"/>
                  </a:lnTo>
                  <a:cubicBezTo>
                    <a:pt x="9986610" y="5110318"/>
                    <a:pt x="9973380" y="5104393"/>
                    <a:pt x="9959520" y="5104393"/>
                  </a:cubicBezTo>
                  <a:lnTo>
                    <a:pt x="9329533" y="5104393"/>
                  </a:lnTo>
                  <a:cubicBezTo>
                    <a:pt x="9310319" y="5104393"/>
                    <a:pt x="9292994" y="5115930"/>
                    <a:pt x="9285749" y="5133703"/>
                  </a:cubicBezTo>
                  <a:lnTo>
                    <a:pt x="9201961" y="5341370"/>
                  </a:lnTo>
                  <a:lnTo>
                    <a:pt x="9059899" y="4759529"/>
                  </a:lnTo>
                  <a:cubicBezTo>
                    <a:pt x="9054544" y="4738326"/>
                    <a:pt x="9035644" y="4723671"/>
                    <a:pt x="9013910" y="4723671"/>
                  </a:cubicBezTo>
                  <a:cubicBezTo>
                    <a:pt x="8991860" y="4723983"/>
                    <a:pt x="8972961" y="4738638"/>
                    <a:pt x="8967921" y="4759841"/>
                  </a:cubicBezTo>
                  <a:lnTo>
                    <a:pt x="8869958" y="5172056"/>
                  </a:lnTo>
                  <a:lnTo>
                    <a:pt x="8588669" y="5172056"/>
                  </a:lnTo>
                  <a:lnTo>
                    <a:pt x="8344864" y="4742692"/>
                  </a:lnTo>
                  <a:cubicBezTo>
                    <a:pt x="8335729" y="4726166"/>
                    <a:pt x="8317774" y="4717123"/>
                    <a:pt x="8298560" y="4718994"/>
                  </a:cubicBezTo>
                  <a:cubicBezTo>
                    <a:pt x="8279975" y="4720865"/>
                    <a:pt x="8263911" y="4733961"/>
                    <a:pt x="8258556" y="4751734"/>
                  </a:cubicBezTo>
                  <a:lnTo>
                    <a:pt x="8051920" y="5423065"/>
                  </a:lnTo>
                  <a:lnTo>
                    <a:pt x="7821345" y="3676919"/>
                  </a:lnTo>
                  <a:cubicBezTo>
                    <a:pt x="7818195" y="3653533"/>
                    <a:pt x="7798035" y="3636072"/>
                    <a:pt x="7774411" y="3636072"/>
                  </a:cubicBezTo>
                  <a:lnTo>
                    <a:pt x="7774096" y="3636072"/>
                  </a:lnTo>
                  <a:cubicBezTo>
                    <a:pt x="7750156" y="3636384"/>
                    <a:pt x="7730312" y="3654157"/>
                    <a:pt x="7727477" y="3677543"/>
                  </a:cubicBezTo>
                  <a:lnTo>
                    <a:pt x="7548561" y="5209786"/>
                  </a:lnTo>
                  <a:lnTo>
                    <a:pt x="7471072" y="5119984"/>
                  </a:lnTo>
                  <a:cubicBezTo>
                    <a:pt x="7462252" y="5109382"/>
                    <a:pt x="7449023" y="5103458"/>
                    <a:pt x="7435163" y="5103458"/>
                  </a:cubicBezTo>
                  <a:lnTo>
                    <a:pt x="6805177" y="5103458"/>
                  </a:lnTo>
                  <a:lnTo>
                    <a:pt x="6797352" y="5105017"/>
                  </a:lnTo>
                  <a:lnTo>
                    <a:pt x="6377100" y="5105017"/>
                  </a:lnTo>
                  <a:cubicBezTo>
                    <a:pt x="6357886" y="5105017"/>
                    <a:pt x="6340561" y="5116554"/>
                    <a:pt x="6333316" y="5134327"/>
                  </a:cubicBezTo>
                  <a:lnTo>
                    <a:pt x="6249527" y="5341994"/>
                  </a:lnTo>
                  <a:lnTo>
                    <a:pt x="6107465" y="4760153"/>
                  </a:lnTo>
                  <a:cubicBezTo>
                    <a:pt x="6102426" y="4739262"/>
                    <a:pt x="6083841" y="4724607"/>
                    <a:pt x="6062421" y="4724295"/>
                  </a:cubicBezTo>
                  <a:lnTo>
                    <a:pt x="6061476" y="4724295"/>
                  </a:lnTo>
                  <a:cubicBezTo>
                    <a:pt x="6040057" y="4724295"/>
                    <a:pt x="6021472" y="4738326"/>
                    <a:pt x="6015802" y="4758594"/>
                  </a:cubicBezTo>
                  <a:lnTo>
                    <a:pt x="5918785" y="5104393"/>
                  </a:lnTo>
                  <a:lnTo>
                    <a:pt x="4978214" y="5104393"/>
                  </a:lnTo>
                  <a:cubicBezTo>
                    <a:pt x="4958999" y="5104393"/>
                    <a:pt x="4941675" y="5115930"/>
                    <a:pt x="4934430" y="5133703"/>
                  </a:cubicBezTo>
                  <a:lnTo>
                    <a:pt x="4850642" y="5341370"/>
                  </a:lnTo>
                  <a:lnTo>
                    <a:pt x="4708580" y="4759529"/>
                  </a:lnTo>
                  <a:cubicBezTo>
                    <a:pt x="4703540" y="4738326"/>
                    <a:pt x="4685270" y="4724607"/>
                    <a:pt x="4662590" y="4723671"/>
                  </a:cubicBezTo>
                  <a:cubicBezTo>
                    <a:pt x="4640856" y="4723983"/>
                    <a:pt x="4621956" y="4738638"/>
                    <a:pt x="4616916" y="4759841"/>
                  </a:cubicBezTo>
                  <a:lnTo>
                    <a:pt x="4518953" y="5172056"/>
                  </a:lnTo>
                  <a:lnTo>
                    <a:pt x="4237664" y="5172056"/>
                  </a:lnTo>
                  <a:lnTo>
                    <a:pt x="3993859" y="4742692"/>
                  </a:lnTo>
                  <a:cubicBezTo>
                    <a:pt x="3984724" y="4726166"/>
                    <a:pt x="3966455" y="4717123"/>
                    <a:pt x="3947555" y="4718994"/>
                  </a:cubicBezTo>
                  <a:cubicBezTo>
                    <a:pt x="3928971" y="4720865"/>
                    <a:pt x="3912906" y="4733961"/>
                    <a:pt x="3907551" y="4751734"/>
                  </a:cubicBezTo>
                  <a:lnTo>
                    <a:pt x="3700915" y="5423065"/>
                  </a:lnTo>
                  <a:lnTo>
                    <a:pt x="3470340" y="3676919"/>
                  </a:lnTo>
                  <a:cubicBezTo>
                    <a:pt x="3467190" y="3653533"/>
                    <a:pt x="3447031" y="3636072"/>
                    <a:pt x="3423406" y="3636072"/>
                  </a:cubicBezTo>
                  <a:lnTo>
                    <a:pt x="3423091" y="3636072"/>
                  </a:lnTo>
                  <a:cubicBezTo>
                    <a:pt x="3399152" y="3636384"/>
                    <a:pt x="3379307" y="3654157"/>
                    <a:pt x="3376472" y="3677543"/>
                  </a:cubicBezTo>
                  <a:lnTo>
                    <a:pt x="3197556" y="5210721"/>
                  </a:lnTo>
                  <a:lnTo>
                    <a:pt x="3120067" y="5120919"/>
                  </a:lnTo>
                  <a:cubicBezTo>
                    <a:pt x="3111248" y="5110318"/>
                    <a:pt x="3098018" y="5104393"/>
                    <a:pt x="3084158" y="5104393"/>
                  </a:cubicBezTo>
                  <a:lnTo>
                    <a:pt x="2454171" y="5104393"/>
                  </a:lnTo>
                  <a:cubicBezTo>
                    <a:pt x="2434957" y="5104393"/>
                    <a:pt x="2417632" y="5115930"/>
                    <a:pt x="2410387" y="5133703"/>
                  </a:cubicBezTo>
                  <a:lnTo>
                    <a:pt x="2326599" y="5341370"/>
                  </a:lnTo>
                  <a:lnTo>
                    <a:pt x="2184537" y="4759529"/>
                  </a:lnTo>
                  <a:cubicBezTo>
                    <a:pt x="2179182" y="4738326"/>
                    <a:pt x="2160282" y="4723671"/>
                    <a:pt x="2138548" y="4723671"/>
                  </a:cubicBezTo>
                  <a:cubicBezTo>
                    <a:pt x="2116498" y="4723983"/>
                    <a:pt x="2097599" y="4738638"/>
                    <a:pt x="2092559" y="4759841"/>
                  </a:cubicBezTo>
                  <a:lnTo>
                    <a:pt x="1994596" y="5172056"/>
                  </a:lnTo>
                  <a:lnTo>
                    <a:pt x="1713307" y="5172056"/>
                  </a:lnTo>
                  <a:lnTo>
                    <a:pt x="1469502" y="4742692"/>
                  </a:lnTo>
                  <a:cubicBezTo>
                    <a:pt x="1460367" y="4726166"/>
                    <a:pt x="1442412" y="4717123"/>
                    <a:pt x="1423198" y="4718994"/>
                  </a:cubicBezTo>
                  <a:cubicBezTo>
                    <a:pt x="1404613" y="4720865"/>
                    <a:pt x="1388549" y="4733961"/>
                    <a:pt x="1383194" y="4751734"/>
                  </a:cubicBezTo>
                  <a:lnTo>
                    <a:pt x="1176558" y="5423065"/>
                  </a:lnTo>
                  <a:lnTo>
                    <a:pt x="945983" y="3676919"/>
                  </a:lnTo>
                  <a:cubicBezTo>
                    <a:pt x="942833" y="3653533"/>
                    <a:pt x="922673" y="3636072"/>
                    <a:pt x="899049" y="3636072"/>
                  </a:cubicBezTo>
                  <a:lnTo>
                    <a:pt x="898734" y="3636072"/>
                  </a:lnTo>
                  <a:cubicBezTo>
                    <a:pt x="874794" y="3636384"/>
                    <a:pt x="854950" y="3654157"/>
                    <a:pt x="852115" y="3677543"/>
                  </a:cubicBezTo>
                  <a:lnTo>
                    <a:pt x="673199" y="5209786"/>
                  </a:lnTo>
                  <a:lnTo>
                    <a:pt x="595710" y="5119984"/>
                  </a:lnTo>
                  <a:cubicBezTo>
                    <a:pt x="586890" y="5109382"/>
                    <a:pt x="573661" y="5103458"/>
                    <a:pt x="559801" y="5103458"/>
                  </a:cubicBezTo>
                  <a:lnTo>
                    <a:pt x="0" y="5103458"/>
                  </a:lnTo>
                  <a:lnTo>
                    <a:pt x="0" y="0"/>
                  </a:lnTo>
                  <a:close/>
                </a:path>
              </a:pathLst>
            </a:custGeom>
            <a:ln w="31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 useBgFill="1">
          <p:nvSpPr>
            <p:cNvPr id="25" name="Forma Livre 24">
              <a:extLst>
                <a:ext uri="{FF2B5EF4-FFF2-40B4-BE49-F238E27FC236}">
                  <a16:creationId xmlns:a16="http://schemas.microsoft.com/office/drawing/2014/main" id="{EC06BD9B-AF42-1213-D68C-602ABBEA2BB0}"/>
                </a:ext>
              </a:extLst>
            </p:cNvPr>
            <p:cNvSpPr/>
            <p:nvPr/>
          </p:nvSpPr>
          <p:spPr>
            <a:xfrm>
              <a:off x="0" y="4065747"/>
              <a:ext cx="12192000" cy="2792252"/>
            </a:xfrm>
            <a:custGeom>
              <a:avLst/>
              <a:gdLst>
                <a:gd name="connsiteX0" fmla="*/ 902199 w 12192000"/>
                <a:gd name="connsiteY0" fmla="*/ 0 h 2792252"/>
                <a:gd name="connsiteX1" fmla="*/ 1111354 w 12192000"/>
                <a:gd name="connsiteY1" fmla="*/ 1584004 h 2792252"/>
                <a:gd name="connsiteX2" fmla="*/ 1154193 w 12192000"/>
                <a:gd name="connsiteY2" fmla="*/ 1624539 h 2792252"/>
                <a:gd name="connsiteX3" fmla="*/ 1157973 w 12192000"/>
                <a:gd name="connsiteY3" fmla="*/ 1624539 h 2792252"/>
                <a:gd name="connsiteX4" fmla="*/ 1157658 w 12192000"/>
                <a:gd name="connsiteY4" fmla="*/ 1625787 h 2792252"/>
                <a:gd name="connsiteX5" fmla="*/ 1202702 w 12192000"/>
                <a:gd name="connsiteY5" fmla="*/ 1592735 h 2792252"/>
                <a:gd name="connsiteX6" fmla="*/ 1440838 w 12192000"/>
                <a:gd name="connsiteY6" fmla="*/ 819130 h 2792252"/>
                <a:gd name="connsiteX7" fmla="*/ 1644008 w 12192000"/>
                <a:gd name="connsiteY7" fmla="*/ 1176778 h 2792252"/>
                <a:gd name="connsiteX8" fmla="*/ 1685272 w 12192000"/>
                <a:gd name="connsiteY8" fmla="*/ 1200475 h 2792252"/>
                <a:gd name="connsiteX9" fmla="*/ 2031765 w 12192000"/>
                <a:gd name="connsiteY9" fmla="*/ 1200475 h 2792252"/>
                <a:gd name="connsiteX10" fmla="*/ 2077754 w 12192000"/>
                <a:gd name="connsiteY10" fmla="*/ 1164305 h 2792252"/>
                <a:gd name="connsiteX11" fmla="*/ 2138863 w 12192000"/>
                <a:gd name="connsiteY11" fmla="*/ 907061 h 2792252"/>
                <a:gd name="connsiteX12" fmla="*/ 2269270 w 12192000"/>
                <a:gd name="connsiteY12" fmla="*/ 1440882 h 2792252"/>
                <a:gd name="connsiteX13" fmla="*/ 2311794 w 12192000"/>
                <a:gd name="connsiteY13" fmla="*/ 1476429 h 2792252"/>
                <a:gd name="connsiteX14" fmla="*/ 2359043 w 12192000"/>
                <a:gd name="connsiteY14" fmla="*/ 1447118 h 2792252"/>
                <a:gd name="connsiteX15" fmla="*/ 2485986 w 12192000"/>
                <a:gd name="connsiteY15" fmla="*/ 1132500 h 2792252"/>
                <a:gd name="connsiteX16" fmla="*/ 3062109 w 12192000"/>
                <a:gd name="connsiteY16" fmla="*/ 1132500 h 2792252"/>
                <a:gd name="connsiteX17" fmla="*/ 3195981 w 12192000"/>
                <a:gd name="connsiteY17" fmla="*/ 1287783 h 2792252"/>
                <a:gd name="connsiteX18" fmla="*/ 3245750 w 12192000"/>
                <a:gd name="connsiteY18" fmla="*/ 1302126 h 2792252"/>
                <a:gd name="connsiteX19" fmla="*/ 3278824 w 12192000"/>
                <a:gd name="connsiteY19" fmla="*/ 1262838 h 2792252"/>
                <a:gd name="connsiteX20" fmla="*/ 3425926 w 12192000"/>
                <a:gd name="connsiteY20" fmla="*/ 1248 h 2792252"/>
                <a:gd name="connsiteX21" fmla="*/ 3635082 w 12192000"/>
                <a:gd name="connsiteY21" fmla="*/ 1585251 h 2792252"/>
                <a:gd name="connsiteX22" fmla="*/ 3677921 w 12192000"/>
                <a:gd name="connsiteY22" fmla="*/ 1625787 h 2792252"/>
                <a:gd name="connsiteX23" fmla="*/ 3727060 w 12192000"/>
                <a:gd name="connsiteY23" fmla="*/ 1592735 h 2792252"/>
                <a:gd name="connsiteX24" fmla="*/ 3965195 w 12192000"/>
                <a:gd name="connsiteY24" fmla="*/ 819130 h 2792252"/>
                <a:gd name="connsiteX25" fmla="*/ 4168366 w 12192000"/>
                <a:gd name="connsiteY25" fmla="*/ 1176778 h 2792252"/>
                <a:gd name="connsiteX26" fmla="*/ 4209630 w 12192000"/>
                <a:gd name="connsiteY26" fmla="*/ 1200475 h 2792252"/>
                <a:gd name="connsiteX27" fmla="*/ 4556122 w 12192000"/>
                <a:gd name="connsiteY27" fmla="*/ 1200475 h 2792252"/>
                <a:gd name="connsiteX28" fmla="*/ 4602112 w 12192000"/>
                <a:gd name="connsiteY28" fmla="*/ 1164305 h 2792252"/>
                <a:gd name="connsiteX29" fmla="*/ 4663221 w 12192000"/>
                <a:gd name="connsiteY29" fmla="*/ 907061 h 2792252"/>
                <a:gd name="connsiteX30" fmla="*/ 4793628 w 12192000"/>
                <a:gd name="connsiteY30" fmla="*/ 1440882 h 2792252"/>
                <a:gd name="connsiteX31" fmla="*/ 4836152 w 12192000"/>
                <a:gd name="connsiteY31" fmla="*/ 1476429 h 2792252"/>
                <a:gd name="connsiteX32" fmla="*/ 4883401 w 12192000"/>
                <a:gd name="connsiteY32" fmla="*/ 1447118 h 2792252"/>
                <a:gd name="connsiteX33" fmla="*/ 5010343 w 12192000"/>
                <a:gd name="connsiteY33" fmla="*/ 1132500 h 2792252"/>
                <a:gd name="connsiteX34" fmla="*/ 5954694 w 12192000"/>
                <a:gd name="connsiteY34" fmla="*/ 1132500 h 2792252"/>
                <a:gd name="connsiteX35" fmla="*/ 6000368 w 12192000"/>
                <a:gd name="connsiteY35" fmla="*/ 1098201 h 2792252"/>
                <a:gd name="connsiteX36" fmla="*/ 6058326 w 12192000"/>
                <a:gd name="connsiteY36" fmla="*/ 891782 h 2792252"/>
                <a:gd name="connsiteX37" fmla="*/ 6192514 w 12192000"/>
                <a:gd name="connsiteY37" fmla="*/ 1441194 h 2792252"/>
                <a:gd name="connsiteX38" fmla="*/ 6235039 w 12192000"/>
                <a:gd name="connsiteY38" fmla="*/ 1476741 h 2792252"/>
                <a:gd name="connsiteX39" fmla="*/ 6282287 w 12192000"/>
                <a:gd name="connsiteY39" fmla="*/ 1447430 h 2792252"/>
                <a:gd name="connsiteX40" fmla="*/ 6409229 w 12192000"/>
                <a:gd name="connsiteY40" fmla="*/ 1132812 h 2792252"/>
                <a:gd name="connsiteX41" fmla="*/ 7007086 w 12192000"/>
                <a:gd name="connsiteY41" fmla="*/ 1132812 h 2792252"/>
                <a:gd name="connsiteX42" fmla="*/ 7014911 w 12192000"/>
                <a:gd name="connsiteY42" fmla="*/ 1131253 h 2792252"/>
                <a:gd name="connsiteX43" fmla="*/ 7413743 w 12192000"/>
                <a:gd name="connsiteY43" fmla="*/ 1131253 h 2792252"/>
                <a:gd name="connsiteX44" fmla="*/ 7547616 w 12192000"/>
                <a:gd name="connsiteY44" fmla="*/ 1286536 h 2792252"/>
                <a:gd name="connsiteX45" fmla="*/ 7597384 w 12192000"/>
                <a:gd name="connsiteY45" fmla="*/ 1300879 h 2792252"/>
                <a:gd name="connsiteX46" fmla="*/ 7630459 w 12192000"/>
                <a:gd name="connsiteY46" fmla="*/ 1261591 h 2792252"/>
                <a:gd name="connsiteX47" fmla="*/ 7777561 w 12192000"/>
                <a:gd name="connsiteY47" fmla="*/ 0 h 2792252"/>
                <a:gd name="connsiteX48" fmla="*/ 7986716 w 12192000"/>
                <a:gd name="connsiteY48" fmla="*/ 1584004 h 2792252"/>
                <a:gd name="connsiteX49" fmla="*/ 8029555 w 12192000"/>
                <a:gd name="connsiteY49" fmla="*/ 1624539 h 2792252"/>
                <a:gd name="connsiteX50" fmla="*/ 8033335 w 12192000"/>
                <a:gd name="connsiteY50" fmla="*/ 1624539 h 2792252"/>
                <a:gd name="connsiteX51" fmla="*/ 8033020 w 12192000"/>
                <a:gd name="connsiteY51" fmla="*/ 1625787 h 2792252"/>
                <a:gd name="connsiteX52" fmla="*/ 8078064 w 12192000"/>
                <a:gd name="connsiteY52" fmla="*/ 1592735 h 2792252"/>
                <a:gd name="connsiteX53" fmla="*/ 8316200 w 12192000"/>
                <a:gd name="connsiteY53" fmla="*/ 819130 h 2792252"/>
                <a:gd name="connsiteX54" fmla="*/ 8519370 w 12192000"/>
                <a:gd name="connsiteY54" fmla="*/ 1176778 h 2792252"/>
                <a:gd name="connsiteX55" fmla="*/ 8560634 w 12192000"/>
                <a:gd name="connsiteY55" fmla="*/ 1200475 h 2792252"/>
                <a:gd name="connsiteX56" fmla="*/ 8907127 w 12192000"/>
                <a:gd name="connsiteY56" fmla="*/ 1200475 h 2792252"/>
                <a:gd name="connsiteX57" fmla="*/ 8953116 w 12192000"/>
                <a:gd name="connsiteY57" fmla="*/ 1164305 h 2792252"/>
                <a:gd name="connsiteX58" fmla="*/ 9014225 w 12192000"/>
                <a:gd name="connsiteY58" fmla="*/ 907061 h 2792252"/>
                <a:gd name="connsiteX59" fmla="*/ 9144632 w 12192000"/>
                <a:gd name="connsiteY59" fmla="*/ 1440882 h 2792252"/>
                <a:gd name="connsiteX60" fmla="*/ 9187156 w 12192000"/>
                <a:gd name="connsiteY60" fmla="*/ 1476429 h 2792252"/>
                <a:gd name="connsiteX61" fmla="*/ 9234405 w 12192000"/>
                <a:gd name="connsiteY61" fmla="*/ 1447118 h 2792252"/>
                <a:gd name="connsiteX62" fmla="*/ 9361348 w 12192000"/>
                <a:gd name="connsiteY62" fmla="*/ 1132500 h 2792252"/>
                <a:gd name="connsiteX63" fmla="*/ 9937471 w 12192000"/>
                <a:gd name="connsiteY63" fmla="*/ 1132500 h 2792252"/>
                <a:gd name="connsiteX64" fmla="*/ 10071343 w 12192000"/>
                <a:gd name="connsiteY64" fmla="*/ 1287783 h 2792252"/>
                <a:gd name="connsiteX65" fmla="*/ 10121112 w 12192000"/>
                <a:gd name="connsiteY65" fmla="*/ 1302126 h 2792252"/>
                <a:gd name="connsiteX66" fmla="*/ 10154186 w 12192000"/>
                <a:gd name="connsiteY66" fmla="*/ 1262838 h 2792252"/>
                <a:gd name="connsiteX67" fmla="*/ 10301288 w 12192000"/>
                <a:gd name="connsiteY67" fmla="*/ 1248 h 2792252"/>
                <a:gd name="connsiteX68" fmla="*/ 10510444 w 12192000"/>
                <a:gd name="connsiteY68" fmla="*/ 1585251 h 2792252"/>
                <a:gd name="connsiteX69" fmla="*/ 10553283 w 12192000"/>
                <a:gd name="connsiteY69" fmla="*/ 1625787 h 2792252"/>
                <a:gd name="connsiteX70" fmla="*/ 10602422 w 12192000"/>
                <a:gd name="connsiteY70" fmla="*/ 1592735 h 2792252"/>
                <a:gd name="connsiteX71" fmla="*/ 10840557 w 12192000"/>
                <a:gd name="connsiteY71" fmla="*/ 819130 h 2792252"/>
                <a:gd name="connsiteX72" fmla="*/ 11043728 w 12192000"/>
                <a:gd name="connsiteY72" fmla="*/ 1176778 h 2792252"/>
                <a:gd name="connsiteX73" fmla="*/ 11084992 w 12192000"/>
                <a:gd name="connsiteY73" fmla="*/ 1200475 h 2792252"/>
                <a:gd name="connsiteX74" fmla="*/ 11431484 w 12192000"/>
                <a:gd name="connsiteY74" fmla="*/ 1200475 h 2792252"/>
                <a:gd name="connsiteX75" fmla="*/ 11477474 w 12192000"/>
                <a:gd name="connsiteY75" fmla="*/ 1164305 h 2792252"/>
                <a:gd name="connsiteX76" fmla="*/ 11538583 w 12192000"/>
                <a:gd name="connsiteY76" fmla="*/ 907061 h 2792252"/>
                <a:gd name="connsiteX77" fmla="*/ 11668990 w 12192000"/>
                <a:gd name="connsiteY77" fmla="*/ 1440882 h 2792252"/>
                <a:gd name="connsiteX78" fmla="*/ 11711514 w 12192000"/>
                <a:gd name="connsiteY78" fmla="*/ 1476429 h 2792252"/>
                <a:gd name="connsiteX79" fmla="*/ 11758763 w 12192000"/>
                <a:gd name="connsiteY79" fmla="*/ 1447118 h 2792252"/>
                <a:gd name="connsiteX80" fmla="*/ 11885705 w 12192000"/>
                <a:gd name="connsiteY80" fmla="*/ 1132500 h 2792252"/>
                <a:gd name="connsiteX81" fmla="*/ 12192000 w 12192000"/>
                <a:gd name="connsiteY81" fmla="*/ 1132500 h 2792252"/>
                <a:gd name="connsiteX82" fmla="*/ 12192000 w 12192000"/>
                <a:gd name="connsiteY82" fmla="*/ 2792252 h 2792252"/>
                <a:gd name="connsiteX83" fmla="*/ 0 w 12192000"/>
                <a:gd name="connsiteY83" fmla="*/ 2792252 h 2792252"/>
                <a:gd name="connsiteX84" fmla="*/ 0 w 12192000"/>
                <a:gd name="connsiteY84" fmla="*/ 1131253 h 2792252"/>
                <a:gd name="connsiteX85" fmla="*/ 538381 w 12192000"/>
                <a:gd name="connsiteY85" fmla="*/ 1131253 h 2792252"/>
                <a:gd name="connsiteX86" fmla="*/ 672254 w 12192000"/>
                <a:gd name="connsiteY86" fmla="*/ 1286536 h 2792252"/>
                <a:gd name="connsiteX87" fmla="*/ 722022 w 12192000"/>
                <a:gd name="connsiteY87" fmla="*/ 1300879 h 2792252"/>
                <a:gd name="connsiteX88" fmla="*/ 755097 w 12192000"/>
                <a:gd name="connsiteY88" fmla="*/ 1261591 h 2792252"/>
                <a:gd name="connsiteX89" fmla="*/ 902199 w 12192000"/>
                <a:gd name="connsiteY89" fmla="*/ 0 h 279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2192000" h="2792252">
                  <a:moveTo>
                    <a:pt x="902199" y="0"/>
                  </a:moveTo>
                  <a:lnTo>
                    <a:pt x="1111354" y="1584004"/>
                  </a:lnTo>
                  <a:cubicBezTo>
                    <a:pt x="1114189" y="1605831"/>
                    <a:pt x="1132144" y="1622668"/>
                    <a:pt x="1154193" y="1624539"/>
                  </a:cubicBezTo>
                  <a:cubicBezTo>
                    <a:pt x="1155453" y="1624539"/>
                    <a:pt x="1157973" y="1624539"/>
                    <a:pt x="1157973" y="1624539"/>
                  </a:cubicBezTo>
                  <a:lnTo>
                    <a:pt x="1157658" y="1625787"/>
                  </a:lnTo>
                  <a:cubicBezTo>
                    <a:pt x="1178133" y="1625787"/>
                    <a:pt x="1196718" y="1612379"/>
                    <a:pt x="1202702" y="1592735"/>
                  </a:cubicBezTo>
                  <a:lnTo>
                    <a:pt x="1440838" y="819130"/>
                  </a:lnTo>
                  <a:lnTo>
                    <a:pt x="1644008" y="1176778"/>
                  </a:lnTo>
                  <a:cubicBezTo>
                    <a:pt x="1652513" y="1191433"/>
                    <a:pt x="1668263" y="1200475"/>
                    <a:pt x="1685272" y="1200475"/>
                  </a:cubicBezTo>
                  <a:lnTo>
                    <a:pt x="2031765" y="1200475"/>
                  </a:lnTo>
                  <a:cubicBezTo>
                    <a:pt x="2053815" y="1200475"/>
                    <a:pt x="2072714" y="1185508"/>
                    <a:pt x="2077754" y="1164305"/>
                  </a:cubicBezTo>
                  <a:lnTo>
                    <a:pt x="2138863" y="907061"/>
                  </a:lnTo>
                  <a:lnTo>
                    <a:pt x="2269270" y="1440882"/>
                  </a:lnTo>
                  <a:cubicBezTo>
                    <a:pt x="2273995" y="1460526"/>
                    <a:pt x="2291320" y="1474870"/>
                    <a:pt x="2311794" y="1476429"/>
                  </a:cubicBezTo>
                  <a:cubicBezTo>
                    <a:pt x="2331954" y="1477988"/>
                    <a:pt x="2351483" y="1466139"/>
                    <a:pt x="2359043" y="1447118"/>
                  </a:cubicBezTo>
                  <a:lnTo>
                    <a:pt x="2485986" y="1132500"/>
                  </a:lnTo>
                  <a:lnTo>
                    <a:pt x="3062109" y="1132500"/>
                  </a:lnTo>
                  <a:lnTo>
                    <a:pt x="3195981" y="1287783"/>
                  </a:lnTo>
                  <a:cubicBezTo>
                    <a:pt x="3208266" y="1302126"/>
                    <a:pt x="3227795" y="1307427"/>
                    <a:pt x="3245750" y="1302126"/>
                  </a:cubicBezTo>
                  <a:cubicBezTo>
                    <a:pt x="3263704" y="1296825"/>
                    <a:pt x="3276619" y="1281235"/>
                    <a:pt x="3278824" y="1262838"/>
                  </a:cubicBezTo>
                  <a:lnTo>
                    <a:pt x="3425926" y="1248"/>
                  </a:lnTo>
                  <a:lnTo>
                    <a:pt x="3635082" y="1585251"/>
                  </a:lnTo>
                  <a:cubicBezTo>
                    <a:pt x="3637917" y="1607078"/>
                    <a:pt x="3655871" y="1623916"/>
                    <a:pt x="3677921" y="1625787"/>
                  </a:cubicBezTo>
                  <a:cubicBezTo>
                    <a:pt x="3699970" y="1627346"/>
                    <a:pt x="3720445" y="1613938"/>
                    <a:pt x="3727060" y="1592735"/>
                  </a:cubicBezTo>
                  <a:lnTo>
                    <a:pt x="3965195" y="819130"/>
                  </a:lnTo>
                  <a:lnTo>
                    <a:pt x="4168366" y="1176778"/>
                  </a:lnTo>
                  <a:cubicBezTo>
                    <a:pt x="4176871" y="1191433"/>
                    <a:pt x="4192620" y="1200475"/>
                    <a:pt x="4209630" y="1200475"/>
                  </a:cubicBezTo>
                  <a:lnTo>
                    <a:pt x="4556122" y="1200475"/>
                  </a:lnTo>
                  <a:cubicBezTo>
                    <a:pt x="4578172" y="1200475"/>
                    <a:pt x="4597072" y="1185508"/>
                    <a:pt x="4602112" y="1164305"/>
                  </a:cubicBezTo>
                  <a:lnTo>
                    <a:pt x="4663221" y="907061"/>
                  </a:lnTo>
                  <a:lnTo>
                    <a:pt x="4793628" y="1440882"/>
                  </a:lnTo>
                  <a:cubicBezTo>
                    <a:pt x="4798353" y="1460526"/>
                    <a:pt x="4815677" y="1474870"/>
                    <a:pt x="4836152" y="1476429"/>
                  </a:cubicBezTo>
                  <a:cubicBezTo>
                    <a:pt x="4856626" y="1477988"/>
                    <a:pt x="4875841" y="1466139"/>
                    <a:pt x="4883401" y="1447118"/>
                  </a:cubicBezTo>
                  <a:lnTo>
                    <a:pt x="5010343" y="1132500"/>
                  </a:lnTo>
                  <a:lnTo>
                    <a:pt x="5954694" y="1132500"/>
                  </a:lnTo>
                  <a:cubicBezTo>
                    <a:pt x="5976113" y="1132500"/>
                    <a:pt x="5994697" y="1118469"/>
                    <a:pt x="6000368" y="1098201"/>
                  </a:cubicBezTo>
                  <a:lnTo>
                    <a:pt x="6058326" y="891782"/>
                  </a:lnTo>
                  <a:lnTo>
                    <a:pt x="6192514" y="1441194"/>
                  </a:lnTo>
                  <a:cubicBezTo>
                    <a:pt x="6197239" y="1460838"/>
                    <a:pt x="6214563" y="1475182"/>
                    <a:pt x="6235039" y="1476741"/>
                  </a:cubicBezTo>
                  <a:cubicBezTo>
                    <a:pt x="6255197" y="1478300"/>
                    <a:pt x="6274727" y="1466451"/>
                    <a:pt x="6282287" y="1447430"/>
                  </a:cubicBezTo>
                  <a:lnTo>
                    <a:pt x="6409229" y="1132812"/>
                  </a:lnTo>
                  <a:lnTo>
                    <a:pt x="7007086" y="1132812"/>
                  </a:lnTo>
                  <a:lnTo>
                    <a:pt x="7014911" y="1131253"/>
                  </a:lnTo>
                  <a:lnTo>
                    <a:pt x="7413743" y="1131253"/>
                  </a:lnTo>
                  <a:lnTo>
                    <a:pt x="7547616" y="1286536"/>
                  </a:lnTo>
                  <a:cubicBezTo>
                    <a:pt x="7559900" y="1300879"/>
                    <a:pt x="7579430" y="1306180"/>
                    <a:pt x="7597384" y="1300879"/>
                  </a:cubicBezTo>
                  <a:cubicBezTo>
                    <a:pt x="7615339" y="1295578"/>
                    <a:pt x="7628254" y="1279987"/>
                    <a:pt x="7630459" y="1261591"/>
                  </a:cubicBezTo>
                  <a:lnTo>
                    <a:pt x="7777561" y="0"/>
                  </a:lnTo>
                  <a:lnTo>
                    <a:pt x="7986716" y="1584004"/>
                  </a:lnTo>
                  <a:cubicBezTo>
                    <a:pt x="7989551" y="1605831"/>
                    <a:pt x="8007506" y="1622668"/>
                    <a:pt x="8029555" y="1624539"/>
                  </a:cubicBezTo>
                  <a:cubicBezTo>
                    <a:pt x="8030815" y="1624539"/>
                    <a:pt x="8033335" y="1624539"/>
                    <a:pt x="8033335" y="1624539"/>
                  </a:cubicBezTo>
                  <a:lnTo>
                    <a:pt x="8033020" y="1625787"/>
                  </a:lnTo>
                  <a:cubicBezTo>
                    <a:pt x="8053495" y="1625787"/>
                    <a:pt x="8072080" y="1612379"/>
                    <a:pt x="8078064" y="1592735"/>
                  </a:cubicBezTo>
                  <a:lnTo>
                    <a:pt x="8316200" y="819130"/>
                  </a:lnTo>
                  <a:lnTo>
                    <a:pt x="8519370" y="1176778"/>
                  </a:lnTo>
                  <a:cubicBezTo>
                    <a:pt x="8527875" y="1191433"/>
                    <a:pt x="8543625" y="1200475"/>
                    <a:pt x="8560634" y="1200475"/>
                  </a:cubicBezTo>
                  <a:lnTo>
                    <a:pt x="8907127" y="1200475"/>
                  </a:lnTo>
                  <a:cubicBezTo>
                    <a:pt x="8929177" y="1200475"/>
                    <a:pt x="8948076" y="1185508"/>
                    <a:pt x="8953116" y="1164305"/>
                  </a:cubicBezTo>
                  <a:lnTo>
                    <a:pt x="9014225" y="907061"/>
                  </a:lnTo>
                  <a:lnTo>
                    <a:pt x="9144632" y="1440882"/>
                  </a:lnTo>
                  <a:cubicBezTo>
                    <a:pt x="9149357" y="1460526"/>
                    <a:pt x="9166682" y="1474870"/>
                    <a:pt x="9187156" y="1476429"/>
                  </a:cubicBezTo>
                  <a:cubicBezTo>
                    <a:pt x="9207316" y="1477988"/>
                    <a:pt x="9226845" y="1466139"/>
                    <a:pt x="9234405" y="1447118"/>
                  </a:cubicBezTo>
                  <a:lnTo>
                    <a:pt x="9361348" y="1132500"/>
                  </a:lnTo>
                  <a:lnTo>
                    <a:pt x="9937471" y="1132500"/>
                  </a:lnTo>
                  <a:lnTo>
                    <a:pt x="10071343" y="1287783"/>
                  </a:lnTo>
                  <a:cubicBezTo>
                    <a:pt x="10083628" y="1302126"/>
                    <a:pt x="10103157" y="1307427"/>
                    <a:pt x="10121112" y="1302126"/>
                  </a:cubicBezTo>
                  <a:cubicBezTo>
                    <a:pt x="10139066" y="1296825"/>
                    <a:pt x="10151981" y="1281235"/>
                    <a:pt x="10154186" y="1262838"/>
                  </a:cubicBezTo>
                  <a:lnTo>
                    <a:pt x="10301288" y="1248"/>
                  </a:lnTo>
                  <a:lnTo>
                    <a:pt x="10510444" y="1585251"/>
                  </a:lnTo>
                  <a:cubicBezTo>
                    <a:pt x="10513279" y="1607078"/>
                    <a:pt x="10531233" y="1623916"/>
                    <a:pt x="10553283" y="1625787"/>
                  </a:cubicBezTo>
                  <a:cubicBezTo>
                    <a:pt x="10575332" y="1627346"/>
                    <a:pt x="10595807" y="1613938"/>
                    <a:pt x="10602422" y="1592735"/>
                  </a:cubicBezTo>
                  <a:lnTo>
                    <a:pt x="10840557" y="819130"/>
                  </a:lnTo>
                  <a:lnTo>
                    <a:pt x="11043728" y="1176778"/>
                  </a:lnTo>
                  <a:cubicBezTo>
                    <a:pt x="11052233" y="1191433"/>
                    <a:pt x="11067982" y="1200475"/>
                    <a:pt x="11084992" y="1200475"/>
                  </a:cubicBezTo>
                  <a:lnTo>
                    <a:pt x="11431484" y="1200475"/>
                  </a:lnTo>
                  <a:cubicBezTo>
                    <a:pt x="11453534" y="1200475"/>
                    <a:pt x="11472434" y="1185508"/>
                    <a:pt x="11477474" y="1164305"/>
                  </a:cubicBezTo>
                  <a:lnTo>
                    <a:pt x="11538583" y="907061"/>
                  </a:lnTo>
                  <a:lnTo>
                    <a:pt x="11668990" y="1440882"/>
                  </a:lnTo>
                  <a:cubicBezTo>
                    <a:pt x="11673715" y="1460526"/>
                    <a:pt x="11691039" y="1474870"/>
                    <a:pt x="11711514" y="1476429"/>
                  </a:cubicBezTo>
                  <a:cubicBezTo>
                    <a:pt x="11731988" y="1477988"/>
                    <a:pt x="11751203" y="1466139"/>
                    <a:pt x="11758763" y="1447118"/>
                  </a:cubicBezTo>
                  <a:lnTo>
                    <a:pt x="11885705" y="1132500"/>
                  </a:lnTo>
                  <a:lnTo>
                    <a:pt x="12192000" y="1132500"/>
                  </a:lnTo>
                  <a:lnTo>
                    <a:pt x="12192000" y="2792252"/>
                  </a:lnTo>
                  <a:lnTo>
                    <a:pt x="0" y="2792252"/>
                  </a:lnTo>
                  <a:lnTo>
                    <a:pt x="0" y="1131253"/>
                  </a:lnTo>
                  <a:lnTo>
                    <a:pt x="538381" y="1131253"/>
                  </a:lnTo>
                  <a:lnTo>
                    <a:pt x="672254" y="1286536"/>
                  </a:lnTo>
                  <a:cubicBezTo>
                    <a:pt x="684538" y="1300879"/>
                    <a:pt x="704068" y="1306180"/>
                    <a:pt x="722022" y="1300879"/>
                  </a:cubicBezTo>
                  <a:cubicBezTo>
                    <a:pt x="739977" y="1295578"/>
                    <a:pt x="752892" y="1279987"/>
                    <a:pt x="755097" y="1261591"/>
                  </a:cubicBezTo>
                  <a:lnTo>
                    <a:pt x="902199" y="0"/>
                  </a:lnTo>
                  <a:close/>
                </a:path>
              </a:pathLst>
            </a:custGeom>
            <a:ln w="31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10" name="avatar4">
            <a:extLst>
              <a:ext uri="{FF2B5EF4-FFF2-40B4-BE49-F238E27FC236}">
                <a16:creationId xmlns:a16="http://schemas.microsoft.com/office/drawing/2014/main" id="{1A71C65F-F1F6-F499-71B7-002E41AF3B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180" y="2930520"/>
            <a:ext cx="3589490" cy="3951732"/>
          </a:xfrm>
          <a:prstGeom prst="rect">
            <a:avLst/>
          </a:prstGeom>
        </p:spPr>
      </p:pic>
      <p:pic>
        <p:nvPicPr>
          <p:cNvPr id="12" name="avatar1">
            <a:extLst>
              <a:ext uri="{FF2B5EF4-FFF2-40B4-BE49-F238E27FC236}">
                <a16:creationId xmlns:a16="http://schemas.microsoft.com/office/drawing/2014/main" id="{80111EB7-F3A6-FDA6-B6C4-67EB12B4E7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657" y="2843572"/>
            <a:ext cx="3606790" cy="4122046"/>
          </a:xfrm>
          <a:prstGeom prst="rect">
            <a:avLst/>
          </a:prstGeom>
        </p:spPr>
      </p:pic>
      <p:pic>
        <p:nvPicPr>
          <p:cNvPr id="6" name="avatar3">
            <a:extLst>
              <a:ext uri="{FF2B5EF4-FFF2-40B4-BE49-F238E27FC236}">
                <a16:creationId xmlns:a16="http://schemas.microsoft.com/office/drawing/2014/main" id="{8BE81949-D9C4-2413-7DD6-50F0D4F31A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6560" y="2843572"/>
            <a:ext cx="3034665" cy="4855464"/>
          </a:xfrm>
          <a:prstGeom prst="rect">
            <a:avLst/>
          </a:prstGeom>
        </p:spPr>
      </p:pic>
      <p:pic>
        <p:nvPicPr>
          <p:cNvPr id="3" name="avatar2">
            <a:extLst>
              <a:ext uri="{FF2B5EF4-FFF2-40B4-BE49-F238E27FC236}">
                <a16:creationId xmlns:a16="http://schemas.microsoft.com/office/drawing/2014/main" id="{D03827C6-F4D9-E6C4-CE36-7522EDBDC1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115" y="2645240"/>
            <a:ext cx="2910554" cy="525212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6DBDC9-605A-868C-2BCC-15852ED97B5D}"/>
              </a:ext>
            </a:extLst>
          </p:cNvPr>
          <p:cNvSpPr txBox="1"/>
          <p:nvPr/>
        </p:nvSpPr>
        <p:spPr>
          <a:xfrm>
            <a:off x="2038516" y="1326106"/>
            <a:ext cx="83423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+mj-lt"/>
              </a:rPr>
              <a:t>Epidemiologia da Tuberculose: 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+mj-lt"/>
              </a:rPr>
              <a:t>Uma Perspectiva Visual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3F1098-400B-2DC9-70F3-9C23FA45D4BA}"/>
              </a:ext>
            </a:extLst>
          </p:cNvPr>
          <p:cNvSpPr txBox="1"/>
          <p:nvPr/>
        </p:nvSpPr>
        <p:spPr>
          <a:xfrm>
            <a:off x="4559606" y="930301"/>
            <a:ext cx="314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Visualização de Dados</a:t>
            </a:r>
          </a:p>
        </p:txBody>
      </p:sp>
      <p:pic>
        <p:nvPicPr>
          <p:cNvPr id="4" name="Imagem 3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D0B6B633-B1AD-B86C-7CE0-0E5FD225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52" y="5025242"/>
            <a:ext cx="1106003" cy="9843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880D4C-3900-ACB9-0EB7-74DB8F66D8A2}"/>
              </a:ext>
            </a:extLst>
          </p:cNvPr>
          <p:cNvSpPr txBox="1"/>
          <p:nvPr/>
        </p:nvSpPr>
        <p:spPr>
          <a:xfrm>
            <a:off x="10380864" y="6033838"/>
            <a:ext cx="1816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+mj-lt"/>
              </a:rPr>
              <a:t>UNESP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3454BD-C07C-A006-B0A3-0D8B98D06E95}"/>
              </a:ext>
            </a:extLst>
          </p:cNvPr>
          <p:cNvSpPr txBox="1"/>
          <p:nvPr/>
        </p:nvSpPr>
        <p:spPr>
          <a:xfrm>
            <a:off x="9316949" y="2089483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err="1">
                <a:solidFill>
                  <a:schemeClr val="bg1"/>
                </a:solidFill>
              </a:rPr>
              <a:t>By</a:t>
            </a:r>
            <a:r>
              <a:rPr lang="pt-BR" sz="2000" dirty="0">
                <a:solidFill>
                  <a:schemeClr val="bg1"/>
                </a:solidFill>
              </a:rPr>
              <a:t> Vinicius Santos</a:t>
            </a:r>
          </a:p>
        </p:txBody>
      </p:sp>
    </p:spTree>
    <p:extLst>
      <p:ext uri="{BB962C8B-B14F-4D97-AF65-F5344CB8AC3E}">
        <p14:creationId xmlns:p14="http://schemas.microsoft.com/office/powerpoint/2010/main" val="227220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1.11111E-6 L 1.38386 1.1111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9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4" decel="5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frame esquerdo">
            <a:extLst>
              <a:ext uri="{FF2B5EF4-FFF2-40B4-BE49-F238E27FC236}">
                <a16:creationId xmlns:a16="http://schemas.microsoft.com/office/drawing/2014/main" id="{A0ECF724-823B-4DF3-9966-6085D8A07727}"/>
              </a:ext>
            </a:extLst>
          </p:cNvPr>
          <p:cNvGrpSpPr/>
          <p:nvPr/>
        </p:nvGrpSpPr>
        <p:grpSpPr>
          <a:xfrm>
            <a:off x="341744" y="1490658"/>
            <a:ext cx="6105235" cy="4776786"/>
            <a:chOff x="762002" y="1662114"/>
            <a:chExt cx="5410198" cy="4776786"/>
          </a:xfrm>
        </p:grpSpPr>
        <p:sp useBgFill="1">
          <p:nvSpPr>
            <p:cNvPr id="5" name="Retângulo com Canto Arredondado do Mesmo Lado 4">
              <a:extLst>
                <a:ext uri="{FF2B5EF4-FFF2-40B4-BE49-F238E27FC236}">
                  <a16:creationId xmlns:a16="http://schemas.microsoft.com/office/drawing/2014/main" id="{4B17D69A-D63E-8FFC-33A4-1E43CDF61D28}"/>
                </a:ext>
              </a:extLst>
            </p:cNvPr>
            <p:cNvSpPr/>
            <p:nvPr/>
          </p:nvSpPr>
          <p:spPr>
            <a:xfrm rot="16200000">
              <a:off x="1078708" y="1345408"/>
              <a:ext cx="4776786" cy="5410198"/>
            </a:xfrm>
            <a:prstGeom prst="round2SameRect">
              <a:avLst>
                <a:gd name="adj1" fmla="val 9788"/>
                <a:gd name="adj2" fmla="val 0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6" name="Retângulo com Canto Arredondado do Mesmo Lado 5">
              <a:extLst>
                <a:ext uri="{FF2B5EF4-FFF2-40B4-BE49-F238E27FC236}">
                  <a16:creationId xmlns:a16="http://schemas.microsoft.com/office/drawing/2014/main" id="{227F29BD-9D79-BB96-17B4-706715D099ED}"/>
                </a:ext>
              </a:extLst>
            </p:cNvPr>
            <p:cNvSpPr/>
            <p:nvPr/>
          </p:nvSpPr>
          <p:spPr>
            <a:xfrm rot="16200000">
              <a:off x="1078708" y="1345408"/>
              <a:ext cx="4776786" cy="5410198"/>
            </a:xfrm>
            <a:prstGeom prst="round2SameRect">
              <a:avLst>
                <a:gd name="adj1" fmla="val 9788"/>
                <a:gd name="adj2" fmla="val 0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frame direito">
            <a:extLst>
              <a:ext uri="{FF2B5EF4-FFF2-40B4-BE49-F238E27FC236}">
                <a16:creationId xmlns:a16="http://schemas.microsoft.com/office/drawing/2014/main" id="{808A42C9-29FA-3F67-632D-FEBE97EDF30D}"/>
              </a:ext>
            </a:extLst>
          </p:cNvPr>
          <p:cNvGrpSpPr/>
          <p:nvPr/>
        </p:nvGrpSpPr>
        <p:grpSpPr>
          <a:xfrm flipH="1">
            <a:off x="6446981" y="1490659"/>
            <a:ext cx="5560290" cy="4776786"/>
            <a:chOff x="762002" y="1662114"/>
            <a:chExt cx="5410198" cy="4776786"/>
          </a:xfrm>
        </p:grpSpPr>
        <p:sp useBgFill="1">
          <p:nvSpPr>
            <p:cNvPr id="8" name="Retângulo com Canto Arredondado do Mesmo Lado 7">
              <a:extLst>
                <a:ext uri="{FF2B5EF4-FFF2-40B4-BE49-F238E27FC236}">
                  <a16:creationId xmlns:a16="http://schemas.microsoft.com/office/drawing/2014/main" id="{8A2AA76E-2000-1D8D-F56F-3401AB224EE9}"/>
                </a:ext>
              </a:extLst>
            </p:cNvPr>
            <p:cNvSpPr/>
            <p:nvPr/>
          </p:nvSpPr>
          <p:spPr>
            <a:xfrm rot="16200000">
              <a:off x="1078708" y="1345408"/>
              <a:ext cx="4776786" cy="5410198"/>
            </a:xfrm>
            <a:prstGeom prst="round2SameRect">
              <a:avLst>
                <a:gd name="adj1" fmla="val 9788"/>
                <a:gd name="adj2" fmla="val 0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9" name="Retângulo com Canto Arredondado do Mesmo Lado 8">
              <a:extLst>
                <a:ext uri="{FF2B5EF4-FFF2-40B4-BE49-F238E27FC236}">
                  <a16:creationId xmlns:a16="http://schemas.microsoft.com/office/drawing/2014/main" id="{47F4EE49-2159-143E-5B04-ED98388B9556}"/>
                </a:ext>
              </a:extLst>
            </p:cNvPr>
            <p:cNvSpPr/>
            <p:nvPr/>
          </p:nvSpPr>
          <p:spPr>
            <a:xfrm rot="16200000">
              <a:off x="1078708" y="1345408"/>
              <a:ext cx="4776786" cy="5410198"/>
            </a:xfrm>
            <a:prstGeom prst="round2SameRect">
              <a:avLst>
                <a:gd name="adj1" fmla="val 9788"/>
                <a:gd name="adj2" fmla="val 0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762A0EA9-3119-09A1-3012-9D59D02EC0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" b="1001"/>
          <a:stretch/>
        </p:blipFill>
        <p:spPr>
          <a:xfrm>
            <a:off x="415636" y="1651052"/>
            <a:ext cx="6031346" cy="4464000"/>
          </a:xfrm>
        </p:spPr>
      </p:pic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C3957284-D8F0-82D5-A19F-124D32E07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6982" y="1651052"/>
            <a:ext cx="5495636" cy="4464000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0EE99D8-113B-0262-97B9-BCE99D75BF54}"/>
              </a:ext>
            </a:extLst>
          </p:cNvPr>
          <p:cNvSpPr txBox="1"/>
          <p:nvPr/>
        </p:nvSpPr>
        <p:spPr>
          <a:xfrm>
            <a:off x="714596" y="531876"/>
            <a:ext cx="10762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Gráfico de Área / Bolha – Analise de encerramento</a:t>
            </a:r>
          </a:p>
        </p:txBody>
      </p:sp>
    </p:spTree>
    <p:extLst>
      <p:ext uri="{BB962C8B-B14F-4D97-AF65-F5344CB8AC3E}">
        <p14:creationId xmlns:p14="http://schemas.microsoft.com/office/powerpoint/2010/main" val="9021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5 1.11111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vatar">
            <a:extLst>
              <a:ext uri="{FF2B5EF4-FFF2-40B4-BE49-F238E27FC236}">
                <a16:creationId xmlns:a16="http://schemas.microsoft.com/office/drawing/2014/main" id="{4C7231EA-EBE2-2E13-AEF2-9523285B04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29309" y="2263032"/>
            <a:ext cx="5623808" cy="3648118"/>
          </a:xfrm>
          <a:custGeom>
            <a:avLst/>
            <a:gdLst>
              <a:gd name="connsiteX0" fmla="*/ 1139039 w 5556820"/>
              <a:gd name="connsiteY0" fmla="*/ 1063 h 3846049"/>
              <a:gd name="connsiteX1" fmla="*/ 1063697 w 5556820"/>
              <a:gd name="connsiteY1" fmla="*/ 14602 h 3846049"/>
              <a:gd name="connsiteX2" fmla="*/ 840414 w 5556820"/>
              <a:gd name="connsiteY2" fmla="*/ 205988 h 3846049"/>
              <a:gd name="connsiteX3" fmla="*/ 638395 w 5556820"/>
              <a:gd name="connsiteY3" fmla="*/ 216621 h 3846049"/>
              <a:gd name="connsiteX4" fmla="*/ 415111 w 5556820"/>
              <a:gd name="connsiteY4" fmla="*/ 322946 h 3846049"/>
              <a:gd name="connsiteX5" fmla="*/ 213093 w 5556820"/>
              <a:gd name="connsiteY5" fmla="*/ 705719 h 3846049"/>
              <a:gd name="connsiteX6" fmla="*/ 442 w 5556820"/>
              <a:gd name="connsiteY6" fmla="*/ 992798 h 3846049"/>
              <a:gd name="connsiteX7" fmla="*/ 128032 w 5556820"/>
              <a:gd name="connsiteY7" fmla="*/ 1375570 h 3846049"/>
              <a:gd name="connsiteX8" fmla="*/ 330051 w 5556820"/>
              <a:gd name="connsiteY8" fmla="*/ 1471263 h 3846049"/>
              <a:gd name="connsiteX9" fmla="*/ 765986 w 5556820"/>
              <a:gd name="connsiteY9" fmla="*/ 1928463 h 3846049"/>
              <a:gd name="connsiteX10" fmla="*/ 1329511 w 5556820"/>
              <a:gd name="connsiteY10" fmla="*/ 2098584 h 3846049"/>
              <a:gd name="connsiteX11" fmla="*/ 2105688 w 5556820"/>
              <a:gd name="connsiteY11" fmla="*/ 1832770 h 3846049"/>
              <a:gd name="connsiteX12" fmla="*/ 2222646 w 5556820"/>
              <a:gd name="connsiteY12" fmla="*/ 1566956 h 3846049"/>
              <a:gd name="connsiteX13" fmla="*/ 2828702 w 5556820"/>
              <a:gd name="connsiteY13" fmla="*/ 1758342 h 3846049"/>
              <a:gd name="connsiteX14" fmla="*/ 3126414 w 5556820"/>
              <a:gd name="connsiteY14" fmla="*/ 1790239 h 3846049"/>
              <a:gd name="connsiteX15" fmla="*/ 3285902 w 5556820"/>
              <a:gd name="connsiteY15" fmla="*/ 2045421 h 3846049"/>
              <a:gd name="connsiteX16" fmla="*/ 3317800 w 5556820"/>
              <a:gd name="connsiteY16" fmla="*/ 2321867 h 3846049"/>
              <a:gd name="connsiteX17" fmla="*/ 3296535 w 5556820"/>
              <a:gd name="connsiteY17" fmla="*/ 2747170 h 3846049"/>
              <a:gd name="connsiteX18" fmla="*/ 3466655 w 5556820"/>
              <a:gd name="connsiteY18" fmla="*/ 3555244 h 3846049"/>
              <a:gd name="connsiteX19" fmla="*/ 3849428 w 5556820"/>
              <a:gd name="connsiteY19" fmla="*/ 3789160 h 3846049"/>
              <a:gd name="connsiteX20" fmla="*/ 4125874 w 5556820"/>
              <a:gd name="connsiteY20" fmla="*/ 3789160 h 3846049"/>
              <a:gd name="connsiteX21" fmla="*/ 4508646 w 5556820"/>
              <a:gd name="connsiteY21" fmla="*/ 3533979 h 3846049"/>
              <a:gd name="connsiteX22" fmla="*/ 4700032 w 5556820"/>
              <a:gd name="connsiteY22" fmla="*/ 3470184 h 3846049"/>
              <a:gd name="connsiteX23" fmla="*/ 5146600 w 5556820"/>
              <a:gd name="connsiteY23" fmla="*/ 3767895 h 3846049"/>
              <a:gd name="connsiteX24" fmla="*/ 5433679 w 5556820"/>
              <a:gd name="connsiteY24" fmla="*/ 3842323 h 3846049"/>
              <a:gd name="connsiteX25" fmla="*/ 5550637 w 5556820"/>
              <a:gd name="connsiteY25" fmla="*/ 3682835 h 3846049"/>
              <a:gd name="connsiteX26" fmla="*/ 5529372 w 5556820"/>
              <a:gd name="connsiteY26" fmla="*/ 3438286 h 3846049"/>
              <a:gd name="connsiteX27" fmla="*/ 5433679 w 5556820"/>
              <a:gd name="connsiteY27" fmla="*/ 3204370 h 3846049"/>
              <a:gd name="connsiteX28" fmla="*/ 5306088 w 5556820"/>
              <a:gd name="connsiteY28" fmla="*/ 3098044 h 3846049"/>
              <a:gd name="connsiteX29" fmla="*/ 5104069 w 5556820"/>
              <a:gd name="connsiteY29" fmla="*/ 2779067 h 3846049"/>
              <a:gd name="connsiteX30" fmla="*/ 4912683 w 5556820"/>
              <a:gd name="connsiteY30" fmla="*/ 2204909 h 3846049"/>
              <a:gd name="connsiteX31" fmla="*/ 5125335 w 5556820"/>
              <a:gd name="connsiteY31" fmla="*/ 2066686 h 3846049"/>
              <a:gd name="connsiteX32" fmla="*/ 5295455 w 5556820"/>
              <a:gd name="connsiteY32" fmla="*/ 1641384 h 3846049"/>
              <a:gd name="connsiteX33" fmla="*/ 5231660 w 5556820"/>
              <a:gd name="connsiteY33" fmla="*/ 1418100 h 3846049"/>
              <a:gd name="connsiteX34" fmla="*/ 5104069 w 5556820"/>
              <a:gd name="connsiteY34" fmla="*/ 1269244 h 3846049"/>
              <a:gd name="connsiteX35" fmla="*/ 4646869 w 5556820"/>
              <a:gd name="connsiteY35" fmla="*/ 1067226 h 3846049"/>
              <a:gd name="connsiteX36" fmla="*/ 4529911 w 5556820"/>
              <a:gd name="connsiteY36" fmla="*/ 822677 h 3846049"/>
              <a:gd name="connsiteX37" fmla="*/ 4327893 w 5556820"/>
              <a:gd name="connsiteY37" fmla="*/ 524965 h 3846049"/>
              <a:gd name="connsiteX38" fmla="*/ 3891958 w 5556820"/>
              <a:gd name="connsiteY38" fmla="*/ 503700 h 3846049"/>
              <a:gd name="connsiteX39" fmla="*/ 3721837 w 5556820"/>
              <a:gd name="connsiteY39" fmla="*/ 833309 h 3846049"/>
              <a:gd name="connsiteX40" fmla="*/ 3721837 w 5556820"/>
              <a:gd name="connsiteY40" fmla="*/ 1035328 h 3846049"/>
              <a:gd name="connsiteX41" fmla="*/ 2945660 w 5556820"/>
              <a:gd name="connsiteY41" fmla="*/ 929002 h 3846049"/>
              <a:gd name="connsiteX42" fmla="*/ 2509725 w 5556820"/>
              <a:gd name="connsiteY42" fmla="*/ 1035328 h 3846049"/>
              <a:gd name="connsiteX43" fmla="*/ 2328972 w 5556820"/>
              <a:gd name="connsiteY43" fmla="*/ 950267 h 3846049"/>
              <a:gd name="connsiteX44" fmla="*/ 2403400 w 5556820"/>
              <a:gd name="connsiteY44" fmla="*/ 620658 h 3846049"/>
              <a:gd name="connsiteX45" fmla="*/ 2265176 w 5556820"/>
              <a:gd name="connsiteY45" fmla="*/ 365477 h 3846049"/>
              <a:gd name="connsiteX46" fmla="*/ 2052525 w 5556820"/>
              <a:gd name="connsiteY46" fmla="*/ 312314 h 3846049"/>
              <a:gd name="connsiteX47" fmla="*/ 1499632 w 5556820"/>
              <a:gd name="connsiteY47" fmla="*/ 120928 h 3846049"/>
              <a:gd name="connsiteX48" fmla="*/ 1372042 w 5556820"/>
              <a:gd name="connsiteY48" fmla="*/ 25235 h 3846049"/>
              <a:gd name="connsiteX49" fmla="*/ 1139039 w 5556820"/>
              <a:gd name="connsiteY49" fmla="*/ 1063 h 38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556820" h="3846049">
                <a:moveTo>
                  <a:pt x="1139039" y="1063"/>
                </a:moveTo>
                <a:cubicBezTo>
                  <a:pt x="1111654" y="2862"/>
                  <a:pt x="1085848" y="7071"/>
                  <a:pt x="1063697" y="14602"/>
                </a:cubicBezTo>
                <a:cubicBezTo>
                  <a:pt x="975092" y="44727"/>
                  <a:pt x="911298" y="172318"/>
                  <a:pt x="840414" y="205988"/>
                </a:cubicBezTo>
                <a:cubicBezTo>
                  <a:pt x="769530" y="239658"/>
                  <a:pt x="709279" y="197128"/>
                  <a:pt x="638395" y="216621"/>
                </a:cubicBezTo>
                <a:cubicBezTo>
                  <a:pt x="567511" y="236114"/>
                  <a:pt x="485995" y="241430"/>
                  <a:pt x="415111" y="322946"/>
                </a:cubicBezTo>
                <a:cubicBezTo>
                  <a:pt x="344227" y="404462"/>
                  <a:pt x="282204" y="594077"/>
                  <a:pt x="213093" y="705719"/>
                </a:cubicBezTo>
                <a:cubicBezTo>
                  <a:pt x="143982" y="817361"/>
                  <a:pt x="7530" y="879384"/>
                  <a:pt x="442" y="992798"/>
                </a:cubicBezTo>
                <a:cubicBezTo>
                  <a:pt x="-6646" y="1106212"/>
                  <a:pt x="73097" y="1295826"/>
                  <a:pt x="128032" y="1375570"/>
                </a:cubicBezTo>
                <a:cubicBezTo>
                  <a:pt x="182967" y="1455314"/>
                  <a:pt x="223725" y="1379114"/>
                  <a:pt x="330051" y="1471263"/>
                </a:cubicBezTo>
                <a:cubicBezTo>
                  <a:pt x="436377" y="1563412"/>
                  <a:pt x="599409" y="1823910"/>
                  <a:pt x="765986" y="1928463"/>
                </a:cubicBezTo>
                <a:cubicBezTo>
                  <a:pt x="932563" y="2033017"/>
                  <a:pt x="1106227" y="2114533"/>
                  <a:pt x="1329511" y="2098584"/>
                </a:cubicBezTo>
                <a:cubicBezTo>
                  <a:pt x="1552795" y="2082635"/>
                  <a:pt x="1956832" y="1921375"/>
                  <a:pt x="2105688" y="1832770"/>
                </a:cubicBezTo>
                <a:cubicBezTo>
                  <a:pt x="2254544" y="1744165"/>
                  <a:pt x="2102144" y="1579361"/>
                  <a:pt x="2222646" y="1566956"/>
                </a:cubicBezTo>
                <a:cubicBezTo>
                  <a:pt x="2343148" y="1554551"/>
                  <a:pt x="2678074" y="1721128"/>
                  <a:pt x="2828702" y="1758342"/>
                </a:cubicBezTo>
                <a:cubicBezTo>
                  <a:pt x="2979330" y="1795556"/>
                  <a:pt x="3050214" y="1742393"/>
                  <a:pt x="3126414" y="1790239"/>
                </a:cubicBezTo>
                <a:cubicBezTo>
                  <a:pt x="3202614" y="1838086"/>
                  <a:pt x="3254004" y="1956816"/>
                  <a:pt x="3285902" y="2045421"/>
                </a:cubicBezTo>
                <a:cubicBezTo>
                  <a:pt x="3317800" y="2134026"/>
                  <a:pt x="3316028" y="2204909"/>
                  <a:pt x="3317800" y="2321867"/>
                </a:cubicBezTo>
                <a:cubicBezTo>
                  <a:pt x="3319572" y="2438825"/>
                  <a:pt x="3271726" y="2541607"/>
                  <a:pt x="3296535" y="2747170"/>
                </a:cubicBezTo>
                <a:cubicBezTo>
                  <a:pt x="3321344" y="2952733"/>
                  <a:pt x="3374506" y="3381579"/>
                  <a:pt x="3466655" y="3555244"/>
                </a:cubicBezTo>
                <a:cubicBezTo>
                  <a:pt x="3558804" y="3728909"/>
                  <a:pt x="3739558" y="3750174"/>
                  <a:pt x="3849428" y="3789160"/>
                </a:cubicBezTo>
                <a:cubicBezTo>
                  <a:pt x="3959298" y="3828146"/>
                  <a:pt x="4016004" y="3831690"/>
                  <a:pt x="4125874" y="3789160"/>
                </a:cubicBezTo>
                <a:cubicBezTo>
                  <a:pt x="4235744" y="3746630"/>
                  <a:pt x="4412953" y="3587142"/>
                  <a:pt x="4508646" y="3533979"/>
                </a:cubicBezTo>
                <a:cubicBezTo>
                  <a:pt x="4604339" y="3480816"/>
                  <a:pt x="4593706" y="3431198"/>
                  <a:pt x="4700032" y="3470184"/>
                </a:cubicBezTo>
                <a:cubicBezTo>
                  <a:pt x="4806358" y="3509170"/>
                  <a:pt x="5024326" y="3705872"/>
                  <a:pt x="5146600" y="3767895"/>
                </a:cubicBezTo>
                <a:cubicBezTo>
                  <a:pt x="5268874" y="3829918"/>
                  <a:pt x="5366340" y="3856500"/>
                  <a:pt x="5433679" y="3842323"/>
                </a:cubicBezTo>
                <a:cubicBezTo>
                  <a:pt x="5501018" y="3828146"/>
                  <a:pt x="5534688" y="3750174"/>
                  <a:pt x="5550637" y="3682835"/>
                </a:cubicBezTo>
                <a:cubicBezTo>
                  <a:pt x="5566586" y="3615496"/>
                  <a:pt x="5548865" y="3518030"/>
                  <a:pt x="5529372" y="3438286"/>
                </a:cubicBezTo>
                <a:cubicBezTo>
                  <a:pt x="5509879" y="3358542"/>
                  <a:pt x="5470893" y="3261077"/>
                  <a:pt x="5433679" y="3204370"/>
                </a:cubicBezTo>
                <a:cubicBezTo>
                  <a:pt x="5396465" y="3147663"/>
                  <a:pt x="5361023" y="3168928"/>
                  <a:pt x="5306088" y="3098044"/>
                </a:cubicBezTo>
                <a:cubicBezTo>
                  <a:pt x="5251153" y="3027160"/>
                  <a:pt x="5169636" y="2927923"/>
                  <a:pt x="5104069" y="2779067"/>
                </a:cubicBezTo>
                <a:cubicBezTo>
                  <a:pt x="5038502" y="2630211"/>
                  <a:pt x="4909139" y="2323639"/>
                  <a:pt x="4912683" y="2204909"/>
                </a:cubicBezTo>
                <a:cubicBezTo>
                  <a:pt x="4916227" y="2086179"/>
                  <a:pt x="5061540" y="2160607"/>
                  <a:pt x="5125335" y="2066686"/>
                </a:cubicBezTo>
                <a:cubicBezTo>
                  <a:pt x="5189130" y="1972765"/>
                  <a:pt x="5277734" y="1749482"/>
                  <a:pt x="5295455" y="1641384"/>
                </a:cubicBezTo>
                <a:cubicBezTo>
                  <a:pt x="5313176" y="1533286"/>
                  <a:pt x="5263558" y="1480123"/>
                  <a:pt x="5231660" y="1418100"/>
                </a:cubicBezTo>
                <a:cubicBezTo>
                  <a:pt x="5199762" y="1356077"/>
                  <a:pt x="5201534" y="1327723"/>
                  <a:pt x="5104069" y="1269244"/>
                </a:cubicBezTo>
                <a:cubicBezTo>
                  <a:pt x="5006604" y="1210765"/>
                  <a:pt x="4742562" y="1141654"/>
                  <a:pt x="4646869" y="1067226"/>
                </a:cubicBezTo>
                <a:cubicBezTo>
                  <a:pt x="4551176" y="992798"/>
                  <a:pt x="4583074" y="913054"/>
                  <a:pt x="4529911" y="822677"/>
                </a:cubicBezTo>
                <a:cubicBezTo>
                  <a:pt x="4476748" y="732300"/>
                  <a:pt x="4434219" y="578128"/>
                  <a:pt x="4327893" y="524965"/>
                </a:cubicBezTo>
                <a:cubicBezTo>
                  <a:pt x="4221567" y="471802"/>
                  <a:pt x="3992967" y="452309"/>
                  <a:pt x="3891958" y="503700"/>
                </a:cubicBezTo>
                <a:cubicBezTo>
                  <a:pt x="3790949" y="555091"/>
                  <a:pt x="3750190" y="744704"/>
                  <a:pt x="3721837" y="833309"/>
                </a:cubicBezTo>
                <a:cubicBezTo>
                  <a:pt x="3693484" y="921914"/>
                  <a:pt x="3851200" y="1019379"/>
                  <a:pt x="3721837" y="1035328"/>
                </a:cubicBezTo>
                <a:cubicBezTo>
                  <a:pt x="3592474" y="1051277"/>
                  <a:pt x="3147679" y="929002"/>
                  <a:pt x="2945660" y="929002"/>
                </a:cubicBezTo>
                <a:cubicBezTo>
                  <a:pt x="2743641" y="929002"/>
                  <a:pt x="2612506" y="1031784"/>
                  <a:pt x="2509725" y="1035328"/>
                </a:cubicBezTo>
                <a:cubicBezTo>
                  <a:pt x="2406944" y="1038872"/>
                  <a:pt x="2346693" y="1019378"/>
                  <a:pt x="2328972" y="950267"/>
                </a:cubicBezTo>
                <a:cubicBezTo>
                  <a:pt x="2311251" y="881156"/>
                  <a:pt x="2414033" y="718123"/>
                  <a:pt x="2403400" y="620658"/>
                </a:cubicBezTo>
                <a:cubicBezTo>
                  <a:pt x="2392767" y="523193"/>
                  <a:pt x="2323655" y="416868"/>
                  <a:pt x="2265176" y="365477"/>
                </a:cubicBezTo>
                <a:cubicBezTo>
                  <a:pt x="2206697" y="314086"/>
                  <a:pt x="2180116" y="353072"/>
                  <a:pt x="2052525" y="312314"/>
                </a:cubicBezTo>
                <a:cubicBezTo>
                  <a:pt x="1924934" y="271556"/>
                  <a:pt x="1613046" y="168774"/>
                  <a:pt x="1499632" y="120928"/>
                </a:cubicBezTo>
                <a:cubicBezTo>
                  <a:pt x="1386218" y="73081"/>
                  <a:pt x="1444698" y="42956"/>
                  <a:pt x="1372042" y="25235"/>
                </a:cubicBezTo>
                <a:cubicBezTo>
                  <a:pt x="1317550" y="11944"/>
                  <a:pt x="1221192" y="-4337"/>
                  <a:pt x="1139039" y="1063"/>
                </a:cubicBezTo>
                <a:close/>
              </a:path>
            </a:pathLst>
          </a:custGeom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C488872-1287-7568-C32F-69982459B400}"/>
              </a:ext>
            </a:extLst>
          </p:cNvPr>
          <p:cNvSpPr txBox="1"/>
          <p:nvPr/>
        </p:nvSpPr>
        <p:spPr>
          <a:xfrm>
            <a:off x="1342174" y="531876"/>
            <a:ext cx="9507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Gráfico de Radar– Analise por Encerramento</a:t>
            </a:r>
          </a:p>
        </p:txBody>
      </p:sp>
      <p:grpSp>
        <p:nvGrpSpPr>
          <p:cNvPr id="18" name="areatexto1">
            <a:extLst>
              <a:ext uri="{FF2B5EF4-FFF2-40B4-BE49-F238E27FC236}">
                <a16:creationId xmlns:a16="http://schemas.microsoft.com/office/drawing/2014/main" id="{40240A01-9315-11DE-0F0C-CB83E47FC195}"/>
              </a:ext>
            </a:extLst>
          </p:cNvPr>
          <p:cNvGrpSpPr/>
          <p:nvPr/>
        </p:nvGrpSpPr>
        <p:grpSpPr>
          <a:xfrm>
            <a:off x="6945800" y="1575513"/>
            <a:ext cx="4497075" cy="4200452"/>
            <a:chOff x="6096000" y="1408477"/>
            <a:chExt cx="5393002" cy="2340000"/>
          </a:xfrm>
        </p:grpSpPr>
        <p:sp useBgFill="1">
          <p:nvSpPr>
            <p:cNvPr id="25" name="area2b">
              <a:extLst>
                <a:ext uri="{FF2B5EF4-FFF2-40B4-BE49-F238E27FC236}">
                  <a16:creationId xmlns:a16="http://schemas.microsoft.com/office/drawing/2014/main" id="{BD2F0710-3839-D4A2-E2DF-8AF8E707B98C}"/>
                </a:ext>
              </a:extLst>
            </p:cNvPr>
            <p:cNvSpPr/>
            <p:nvPr/>
          </p:nvSpPr>
          <p:spPr>
            <a:xfrm>
              <a:off x="6096000" y="1408477"/>
              <a:ext cx="5393002" cy="2340000"/>
            </a:xfrm>
            <a:prstGeom prst="roundRect">
              <a:avLst>
                <a:gd name="adj" fmla="val 6287"/>
              </a:avLst>
            </a:prstGeom>
            <a:ln>
              <a:noFill/>
            </a:ln>
            <a:effectLst>
              <a:innerShdw blurRad="127000" dist="635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72E8CB4-5900-24D4-3063-C7C42D3DA110}"/>
                </a:ext>
              </a:extLst>
            </p:cNvPr>
            <p:cNvSpPr txBox="1"/>
            <p:nvPr/>
          </p:nvSpPr>
          <p:spPr>
            <a:xfrm>
              <a:off x="7675801" y="1591790"/>
              <a:ext cx="3644858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Analise de Encerramento dos Casos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9CFD483-B57E-D36A-7E45-1910D1227BBC}"/>
                </a:ext>
              </a:extLst>
            </p:cNvPr>
            <p:cNvSpPr txBox="1"/>
            <p:nvPr/>
          </p:nvSpPr>
          <p:spPr>
            <a:xfrm>
              <a:off x="7675801" y="1946754"/>
              <a:ext cx="3644858" cy="1697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</a:rPr>
                <a:t>A consistência da linha de cura ao longo de todos os meses sugere que o tratamento da tuberculose é eficaz durante todo o ano.</a:t>
              </a:r>
            </a:p>
            <a:p>
              <a:r>
                <a:rPr lang="pt-BR" sz="1600" dirty="0">
                  <a:solidFill>
                    <a:schemeClr val="bg1"/>
                  </a:solidFill>
                </a:rPr>
                <a:t>A menor frequência de abandono e óbitos indica que, embora presentes, esses desfechos não são predominantes, mas ainda requerem atenção para redução adicional.</a:t>
              </a:r>
            </a:p>
          </p:txBody>
        </p:sp>
      </p:grpSp>
      <p:grpSp>
        <p:nvGrpSpPr>
          <p:cNvPr id="28" name="frame1">
            <a:extLst>
              <a:ext uri="{FF2B5EF4-FFF2-40B4-BE49-F238E27FC236}">
                <a16:creationId xmlns:a16="http://schemas.microsoft.com/office/drawing/2014/main" id="{33A0D70B-3A2F-6F3A-E7DC-3FCB8348C82D}"/>
              </a:ext>
            </a:extLst>
          </p:cNvPr>
          <p:cNvGrpSpPr>
            <a:grpSpLocks/>
          </p:cNvGrpSpPr>
          <p:nvPr/>
        </p:nvGrpSpPr>
        <p:grpSpPr>
          <a:xfrm>
            <a:off x="3679687" y="1575513"/>
            <a:ext cx="4429896" cy="4208083"/>
            <a:chOff x="685801" y="1322295"/>
            <a:chExt cx="2592730" cy="1602000"/>
          </a:xfrm>
        </p:grpSpPr>
        <p:sp useBgFill="1">
          <p:nvSpPr>
            <p:cNvPr id="29" name="Retângulo Arredondado 6">
              <a:extLst>
                <a:ext uri="{FF2B5EF4-FFF2-40B4-BE49-F238E27FC236}">
                  <a16:creationId xmlns:a16="http://schemas.microsoft.com/office/drawing/2014/main" id="{857303FD-6D6B-228D-2D8E-FBFA1F67FEE7}"/>
                </a:ext>
              </a:extLst>
            </p:cNvPr>
            <p:cNvSpPr/>
            <p:nvPr/>
          </p:nvSpPr>
          <p:spPr>
            <a:xfrm>
              <a:off x="685801" y="1325201"/>
              <a:ext cx="2592730" cy="1596189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30" name="Retângulo Arredondado 7">
              <a:extLst>
                <a:ext uri="{FF2B5EF4-FFF2-40B4-BE49-F238E27FC236}">
                  <a16:creationId xmlns:a16="http://schemas.microsoft.com/office/drawing/2014/main" id="{8FF9E00B-6447-8AA4-CAE4-DA9BB7AFC45E}"/>
                </a:ext>
              </a:extLst>
            </p:cNvPr>
            <p:cNvSpPr/>
            <p:nvPr/>
          </p:nvSpPr>
          <p:spPr>
            <a:xfrm>
              <a:off x="685801" y="1322295"/>
              <a:ext cx="2581154" cy="1602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Espaço Reservado para Imagem 14">
            <a:extLst>
              <a:ext uri="{FF2B5EF4-FFF2-40B4-BE49-F238E27FC236}">
                <a16:creationId xmlns:a16="http://schemas.microsoft.com/office/drawing/2014/main" id="{110057B4-4A67-0517-425D-B604868620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7950" y="1710700"/>
            <a:ext cx="4069959" cy="3905860"/>
          </a:xfrm>
        </p:spPr>
      </p:pic>
    </p:spTree>
    <p:extLst>
      <p:ext uri="{BB962C8B-B14F-4D97-AF65-F5344CB8AC3E}">
        <p14:creationId xmlns:p14="http://schemas.microsoft.com/office/powerpoint/2010/main" val="4248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2442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9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1406 2.96296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0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-0.00625 L -0.48034 0.15487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14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riângulo Retângulo 1">
            <a:extLst>
              <a:ext uri="{FF2B5EF4-FFF2-40B4-BE49-F238E27FC236}">
                <a16:creationId xmlns:a16="http://schemas.microsoft.com/office/drawing/2014/main" id="{F61296D3-1615-3AAB-4999-5E96E3BBA37A}"/>
              </a:ext>
            </a:extLst>
          </p:cNvPr>
          <p:cNvSpPr/>
          <p:nvPr/>
        </p:nvSpPr>
        <p:spPr>
          <a:xfrm flipH="1">
            <a:off x="5197478" y="3657599"/>
            <a:ext cx="6994522" cy="3200401"/>
          </a:xfrm>
          <a:custGeom>
            <a:avLst/>
            <a:gdLst>
              <a:gd name="connsiteX0" fmla="*/ 0 w 6994522"/>
              <a:gd name="connsiteY0" fmla="*/ 3200401 h 3200401"/>
              <a:gd name="connsiteX1" fmla="*/ 0 w 6994522"/>
              <a:gd name="connsiteY1" fmla="*/ 0 h 3200401"/>
              <a:gd name="connsiteX2" fmla="*/ 6994522 w 6994522"/>
              <a:gd name="connsiteY2" fmla="*/ 3200401 h 3200401"/>
              <a:gd name="connsiteX3" fmla="*/ 0 w 6994522"/>
              <a:gd name="connsiteY3" fmla="*/ 3200401 h 3200401"/>
              <a:gd name="connsiteX0" fmla="*/ 0 w 6994522"/>
              <a:gd name="connsiteY0" fmla="*/ 3200401 h 3200401"/>
              <a:gd name="connsiteX1" fmla="*/ 0 w 6994522"/>
              <a:gd name="connsiteY1" fmla="*/ 0 h 3200401"/>
              <a:gd name="connsiteX2" fmla="*/ 6994522 w 6994522"/>
              <a:gd name="connsiteY2" fmla="*/ 3200401 h 3200401"/>
              <a:gd name="connsiteX3" fmla="*/ 0 w 6994522"/>
              <a:gd name="connsiteY3" fmla="*/ 3200401 h 3200401"/>
              <a:gd name="connsiteX0" fmla="*/ 0 w 6994522"/>
              <a:gd name="connsiteY0" fmla="*/ 3200401 h 3200401"/>
              <a:gd name="connsiteX1" fmla="*/ 0 w 6994522"/>
              <a:gd name="connsiteY1" fmla="*/ 0 h 3200401"/>
              <a:gd name="connsiteX2" fmla="*/ 6994522 w 6994522"/>
              <a:gd name="connsiteY2" fmla="*/ 3200401 h 3200401"/>
              <a:gd name="connsiteX3" fmla="*/ 0 w 6994522"/>
              <a:gd name="connsiteY3" fmla="*/ 3200401 h 320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4522" h="3200401">
                <a:moveTo>
                  <a:pt x="0" y="3200401"/>
                </a:moveTo>
                <a:lnTo>
                  <a:pt x="0" y="0"/>
                </a:lnTo>
                <a:cubicBezTo>
                  <a:pt x="2587539" y="499872"/>
                  <a:pt x="3766903" y="2188465"/>
                  <a:pt x="6994522" y="3200401"/>
                </a:cubicBezTo>
                <a:lnTo>
                  <a:pt x="0" y="320040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16200000" rotWithShape="0">
              <a:schemeClr val="bg1">
                <a:alpha val="2488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avatar">
            <a:extLst>
              <a:ext uri="{FF2B5EF4-FFF2-40B4-BE49-F238E27FC236}">
                <a16:creationId xmlns:a16="http://schemas.microsoft.com/office/drawing/2014/main" id="{92871915-CAC2-5FAE-2A22-DFCDB3CE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75609" y="1659211"/>
            <a:ext cx="5916391" cy="4752000"/>
          </a:xfrm>
          <a:prstGeom prst="rect">
            <a:avLst/>
          </a:prstGeom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E100D65-1AD8-8FEB-6976-402C5291AB93}"/>
              </a:ext>
            </a:extLst>
          </p:cNvPr>
          <p:cNvSpPr txBox="1"/>
          <p:nvPr/>
        </p:nvSpPr>
        <p:spPr>
          <a:xfrm>
            <a:off x="702929" y="310413"/>
            <a:ext cx="9420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+mj-lt"/>
              </a:rPr>
              <a:t>Gráfico de </a:t>
            </a:r>
            <a:r>
              <a:rPr lang="pt-BR" sz="3200" dirty="0" err="1">
                <a:solidFill>
                  <a:schemeClr val="bg1"/>
                </a:solidFill>
                <a:latin typeface="+mj-lt"/>
              </a:rPr>
              <a:t>Sankey</a:t>
            </a:r>
            <a:r>
              <a:rPr lang="pt-BR" sz="3200" dirty="0">
                <a:solidFill>
                  <a:schemeClr val="bg1"/>
                </a:solidFill>
                <a:latin typeface="+mj-lt"/>
              </a:rPr>
              <a:t>  / </a:t>
            </a:r>
            <a:r>
              <a:rPr lang="pt-BR" sz="3200" dirty="0" err="1">
                <a:solidFill>
                  <a:schemeClr val="bg1"/>
                </a:solidFill>
                <a:latin typeface="+mj-lt"/>
              </a:rPr>
              <a:t>Treemap</a:t>
            </a:r>
            <a:r>
              <a:rPr lang="pt-BR" sz="3200" dirty="0">
                <a:solidFill>
                  <a:schemeClr val="bg1"/>
                </a:solidFill>
                <a:latin typeface="+mj-lt"/>
              </a:rPr>
              <a:t> – Analise de casos por Diabetes e HIV</a:t>
            </a:r>
          </a:p>
        </p:txBody>
      </p:sp>
      <p:grpSp>
        <p:nvGrpSpPr>
          <p:cNvPr id="8" name="cxtexto2">
            <a:extLst>
              <a:ext uri="{FF2B5EF4-FFF2-40B4-BE49-F238E27FC236}">
                <a16:creationId xmlns:a16="http://schemas.microsoft.com/office/drawing/2014/main" id="{8B482BFA-72C2-C3A5-3BE4-166C3C380364}"/>
              </a:ext>
            </a:extLst>
          </p:cNvPr>
          <p:cNvGrpSpPr/>
          <p:nvPr/>
        </p:nvGrpSpPr>
        <p:grpSpPr>
          <a:xfrm>
            <a:off x="4271914" y="3830897"/>
            <a:ext cx="3486078" cy="2958562"/>
            <a:chOff x="951985" y="3141094"/>
            <a:chExt cx="1944000" cy="3221605"/>
          </a:xfrm>
        </p:grpSpPr>
        <p:sp useBgFill="1">
          <p:nvSpPr>
            <p:cNvPr id="9" name="area2b">
              <a:extLst>
                <a:ext uri="{FF2B5EF4-FFF2-40B4-BE49-F238E27FC236}">
                  <a16:creationId xmlns:a16="http://schemas.microsoft.com/office/drawing/2014/main" id="{61231C97-FC57-98F5-8C38-E57FCE9116AB}"/>
                </a:ext>
              </a:extLst>
            </p:cNvPr>
            <p:cNvSpPr/>
            <p:nvPr/>
          </p:nvSpPr>
          <p:spPr>
            <a:xfrm>
              <a:off x="951986" y="3141094"/>
              <a:ext cx="1936468" cy="3221605"/>
            </a:xfrm>
            <a:prstGeom prst="roundRect">
              <a:avLst>
                <a:gd name="adj" fmla="val 4741"/>
              </a:avLst>
            </a:prstGeom>
            <a:ln>
              <a:noFill/>
            </a:ln>
            <a:effectLst>
              <a:innerShdw blurRad="228600" dist="508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CE726F6-7EB1-50FF-39BE-75AF63569485}"/>
                </a:ext>
              </a:extLst>
            </p:cNvPr>
            <p:cNvSpPr txBox="1"/>
            <p:nvPr/>
          </p:nvSpPr>
          <p:spPr>
            <a:xfrm>
              <a:off x="951985" y="3947449"/>
              <a:ext cx="1944000" cy="43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Gráfico de </a:t>
              </a:r>
              <a:r>
                <a:rPr lang="pt-BR" sz="1600" dirty="0" err="1">
                  <a:solidFill>
                    <a:schemeClr val="bg1"/>
                  </a:solidFill>
                  <a:latin typeface="+mj-lt"/>
                </a:rPr>
                <a:t>treeMap</a:t>
              </a:r>
              <a:endParaRPr lang="pt-BR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0B821F7-F799-A69D-92EF-EEC2C3CCB814}"/>
                </a:ext>
              </a:extLst>
            </p:cNvPr>
            <p:cNvSpPr txBox="1"/>
            <p:nvPr/>
          </p:nvSpPr>
          <p:spPr>
            <a:xfrm>
              <a:off x="956132" y="4311094"/>
              <a:ext cx="1918033" cy="174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Com 6,599 casos positivos mesmo sendo baixa em relação aos teste negativos, existe uma correlação considerável entre tuberculose e HIV, indicando a necessidade de atenção especial para essa </a:t>
              </a:r>
              <a:r>
                <a:rPr lang="pt-BR" sz="1400" dirty="0" err="1">
                  <a:solidFill>
                    <a:schemeClr val="bg1"/>
                  </a:solidFill>
                </a:rPr>
                <a:t>co-infecção</a:t>
              </a:r>
              <a:r>
                <a:rPr lang="pt-BR" sz="14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2" name="cxtexto1">
            <a:extLst>
              <a:ext uri="{FF2B5EF4-FFF2-40B4-BE49-F238E27FC236}">
                <a16:creationId xmlns:a16="http://schemas.microsoft.com/office/drawing/2014/main" id="{F720AE86-DE63-5318-033E-EB5C00CFA385}"/>
              </a:ext>
            </a:extLst>
          </p:cNvPr>
          <p:cNvGrpSpPr/>
          <p:nvPr/>
        </p:nvGrpSpPr>
        <p:grpSpPr>
          <a:xfrm>
            <a:off x="702929" y="3830896"/>
            <a:ext cx="3219831" cy="2960326"/>
            <a:chOff x="951985" y="3141094"/>
            <a:chExt cx="1944000" cy="3221605"/>
          </a:xfrm>
        </p:grpSpPr>
        <p:sp useBgFill="1">
          <p:nvSpPr>
            <p:cNvPr id="13" name="area2b">
              <a:extLst>
                <a:ext uri="{FF2B5EF4-FFF2-40B4-BE49-F238E27FC236}">
                  <a16:creationId xmlns:a16="http://schemas.microsoft.com/office/drawing/2014/main" id="{2E58A3CD-D6F3-DA28-D4B2-34E4FDCC520C}"/>
                </a:ext>
              </a:extLst>
            </p:cNvPr>
            <p:cNvSpPr/>
            <p:nvPr/>
          </p:nvSpPr>
          <p:spPr>
            <a:xfrm>
              <a:off x="951986" y="3141094"/>
              <a:ext cx="1936468" cy="3221605"/>
            </a:xfrm>
            <a:prstGeom prst="roundRect">
              <a:avLst>
                <a:gd name="adj" fmla="val 4741"/>
              </a:avLst>
            </a:prstGeom>
            <a:ln>
              <a:noFill/>
            </a:ln>
            <a:effectLst>
              <a:innerShdw blurRad="228600" dist="508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79D328F-DBF6-F086-A30D-9004C377763F}"/>
                </a:ext>
              </a:extLst>
            </p:cNvPr>
            <p:cNvSpPr txBox="1"/>
            <p:nvPr/>
          </p:nvSpPr>
          <p:spPr>
            <a:xfrm>
              <a:off x="951985" y="3947449"/>
              <a:ext cx="1944000" cy="368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Gráfico de </a:t>
              </a:r>
              <a:r>
                <a:rPr lang="pt-BR" sz="1600" dirty="0" err="1">
                  <a:solidFill>
                    <a:schemeClr val="bg1"/>
                  </a:solidFill>
                  <a:latin typeface="+mj-lt"/>
                </a:rPr>
                <a:t>Sankey</a:t>
              </a:r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 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C4BA88E-CB65-DC9C-8FD4-C902C46691CC}"/>
                </a:ext>
              </a:extLst>
            </p:cNvPr>
            <p:cNvSpPr txBox="1"/>
            <p:nvPr/>
          </p:nvSpPr>
          <p:spPr>
            <a:xfrm>
              <a:off x="956132" y="4311095"/>
              <a:ext cx="1918033" cy="1741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Para os pacientes com diabetes ("Sim" em AGRAVDIABE), as faixas são mais finas, especialmente aquelas conectando a "Cura", o que pode sugerir uma taxa de cura menor em comparação aos pacientes sem diabetes.</a:t>
              </a:r>
            </a:p>
          </p:txBody>
        </p:sp>
      </p:grpSp>
      <p:grpSp>
        <p:nvGrpSpPr>
          <p:cNvPr id="16" name="frame1">
            <a:extLst>
              <a:ext uri="{FF2B5EF4-FFF2-40B4-BE49-F238E27FC236}">
                <a16:creationId xmlns:a16="http://schemas.microsoft.com/office/drawing/2014/main" id="{40737800-A3BB-4F59-AA70-76AC6AB5CAA5}"/>
              </a:ext>
            </a:extLst>
          </p:cNvPr>
          <p:cNvGrpSpPr>
            <a:grpSpLocks/>
          </p:cNvGrpSpPr>
          <p:nvPr/>
        </p:nvGrpSpPr>
        <p:grpSpPr>
          <a:xfrm>
            <a:off x="601442" y="1505421"/>
            <a:ext cx="3336213" cy="2958562"/>
            <a:chOff x="685801" y="1322295"/>
            <a:chExt cx="2592730" cy="1602000"/>
          </a:xfrm>
        </p:grpSpPr>
        <p:sp useBgFill="1">
          <p:nvSpPr>
            <p:cNvPr id="17" name="Retângulo Arredondado 21">
              <a:extLst>
                <a:ext uri="{FF2B5EF4-FFF2-40B4-BE49-F238E27FC236}">
                  <a16:creationId xmlns:a16="http://schemas.microsoft.com/office/drawing/2014/main" id="{9E6F46FF-65FC-7353-93D1-F099BA452016}"/>
                </a:ext>
              </a:extLst>
            </p:cNvPr>
            <p:cNvSpPr/>
            <p:nvPr/>
          </p:nvSpPr>
          <p:spPr>
            <a:xfrm>
              <a:off x="685801" y="1325201"/>
              <a:ext cx="2592730" cy="1596189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18" name="Retângulo Arredondado 22">
              <a:extLst>
                <a:ext uri="{FF2B5EF4-FFF2-40B4-BE49-F238E27FC236}">
                  <a16:creationId xmlns:a16="http://schemas.microsoft.com/office/drawing/2014/main" id="{8EB25634-C8F4-63DA-D26A-A68E2D28DD19}"/>
                </a:ext>
              </a:extLst>
            </p:cNvPr>
            <p:cNvSpPr/>
            <p:nvPr/>
          </p:nvSpPr>
          <p:spPr>
            <a:xfrm>
              <a:off x="685801" y="1322295"/>
              <a:ext cx="2581154" cy="1602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frame2">
            <a:extLst>
              <a:ext uri="{FF2B5EF4-FFF2-40B4-BE49-F238E27FC236}">
                <a16:creationId xmlns:a16="http://schemas.microsoft.com/office/drawing/2014/main" id="{72A9E040-2984-8BAB-C797-56667CE527BB}"/>
              </a:ext>
            </a:extLst>
          </p:cNvPr>
          <p:cNvGrpSpPr>
            <a:grpSpLocks/>
          </p:cNvGrpSpPr>
          <p:nvPr/>
        </p:nvGrpSpPr>
        <p:grpSpPr>
          <a:xfrm>
            <a:off x="4257018" y="1505421"/>
            <a:ext cx="3486079" cy="2958562"/>
            <a:chOff x="685801" y="1322295"/>
            <a:chExt cx="2592730" cy="1602000"/>
          </a:xfrm>
        </p:grpSpPr>
        <p:sp useBgFill="1">
          <p:nvSpPr>
            <p:cNvPr id="20" name="Retângulo Arredondado 24">
              <a:extLst>
                <a:ext uri="{FF2B5EF4-FFF2-40B4-BE49-F238E27FC236}">
                  <a16:creationId xmlns:a16="http://schemas.microsoft.com/office/drawing/2014/main" id="{1008C273-A029-5362-250B-0AE1805DC3A3}"/>
                </a:ext>
              </a:extLst>
            </p:cNvPr>
            <p:cNvSpPr/>
            <p:nvPr/>
          </p:nvSpPr>
          <p:spPr>
            <a:xfrm>
              <a:off x="685801" y="1325201"/>
              <a:ext cx="2592730" cy="1596189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33" name="Retângulo Arredondado 25">
              <a:extLst>
                <a:ext uri="{FF2B5EF4-FFF2-40B4-BE49-F238E27FC236}">
                  <a16:creationId xmlns:a16="http://schemas.microsoft.com/office/drawing/2014/main" id="{D80F2167-76DE-7C06-50C0-8BF3B00B8D1F}"/>
                </a:ext>
              </a:extLst>
            </p:cNvPr>
            <p:cNvSpPr/>
            <p:nvPr/>
          </p:nvSpPr>
          <p:spPr>
            <a:xfrm>
              <a:off x="685801" y="1322295"/>
              <a:ext cx="2581154" cy="1602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4" name="Espaço Reservado para Imagem 41">
            <a:extLst>
              <a:ext uri="{FF2B5EF4-FFF2-40B4-BE49-F238E27FC236}">
                <a16:creationId xmlns:a16="http://schemas.microsoft.com/office/drawing/2014/main" id="{319A6808-9DFF-4E71-C01F-B07051E5EA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929" y="1598897"/>
            <a:ext cx="3183935" cy="2760720"/>
          </a:xfrm>
        </p:spPr>
      </p:pic>
      <p:pic>
        <p:nvPicPr>
          <p:cNvPr id="35" name="Espaço Reservado para Imagem 39">
            <a:extLst>
              <a:ext uri="{FF2B5EF4-FFF2-40B4-BE49-F238E27FC236}">
                <a16:creationId xmlns:a16="http://schemas.microsoft.com/office/drawing/2014/main" id="{2846CAF3-6677-6E59-4602-9364307EFA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8904" y="1673137"/>
            <a:ext cx="3279948" cy="257958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03DC327-08B5-FC32-9B97-46F71DBD30DE}"/>
              </a:ext>
            </a:extLst>
          </p:cNvPr>
          <p:cNvSpPr txBox="1"/>
          <p:nvPr/>
        </p:nvSpPr>
        <p:spPr>
          <a:xfrm rot="1536575">
            <a:off x="9707763" y="3569287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  <a:alpha val="74000"/>
                  </a:schemeClr>
                </a:solidFill>
                <a:latin typeface="+mj-lt"/>
              </a:rPr>
              <a:t>37.5°C</a:t>
            </a:r>
          </a:p>
        </p:txBody>
      </p:sp>
    </p:spTree>
    <p:extLst>
      <p:ext uri="{BB962C8B-B14F-4D97-AF65-F5344CB8AC3E}">
        <p14:creationId xmlns:p14="http://schemas.microsoft.com/office/powerpoint/2010/main" val="6487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50872 -2.59259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3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81481E-6 L 0.60052 4.81481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2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4.81481E-6 L 0.39492 4.81481E-6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14584 -0.08496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42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1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rus5">
            <a:extLst>
              <a:ext uri="{FF2B5EF4-FFF2-40B4-BE49-F238E27FC236}">
                <a16:creationId xmlns:a16="http://schemas.microsoft.com/office/drawing/2014/main" id="{720E3AB2-6CE5-4761-B85F-EF2A4AF5AA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9112" y="4214246"/>
            <a:ext cx="1252088" cy="863518"/>
          </a:xfrm>
          <a:custGeom>
            <a:avLst/>
            <a:gdLst>
              <a:gd name="connsiteX0" fmla="*/ 804785 w 2516655"/>
              <a:gd name="connsiteY0" fmla="*/ 170 h 1735645"/>
              <a:gd name="connsiteX1" fmla="*/ 1538352 w 2516655"/>
              <a:gd name="connsiteY1" fmla="*/ 139365 h 1735645"/>
              <a:gd name="connsiteX2" fmla="*/ 2484819 w 2516655"/>
              <a:gd name="connsiteY2" fmla="*/ 1339295 h 1735645"/>
              <a:gd name="connsiteX3" fmla="*/ 978304 w 2516655"/>
              <a:gd name="connsiteY3" fmla="*/ 1596281 h 1735645"/>
              <a:gd name="connsiteX4" fmla="*/ 31837 w 2516655"/>
              <a:gd name="connsiteY4" fmla="*/ 396352 h 1735645"/>
              <a:gd name="connsiteX5" fmla="*/ 804785 w 2516655"/>
              <a:gd name="connsiteY5" fmla="*/ 170 h 173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6655" h="1735645">
                <a:moveTo>
                  <a:pt x="804785" y="170"/>
                </a:moveTo>
                <a:cubicBezTo>
                  <a:pt x="1030728" y="-3128"/>
                  <a:pt x="1284338" y="41720"/>
                  <a:pt x="1538352" y="139365"/>
                </a:cubicBezTo>
                <a:cubicBezTo>
                  <a:pt x="2215725" y="399752"/>
                  <a:pt x="2639472" y="936979"/>
                  <a:pt x="2484819" y="1339295"/>
                </a:cubicBezTo>
                <a:cubicBezTo>
                  <a:pt x="2330166" y="1741611"/>
                  <a:pt x="1655676" y="1856668"/>
                  <a:pt x="978304" y="1596281"/>
                </a:cubicBezTo>
                <a:cubicBezTo>
                  <a:pt x="300931" y="1335895"/>
                  <a:pt x="-122816" y="798667"/>
                  <a:pt x="31837" y="396352"/>
                </a:cubicBezTo>
                <a:cubicBezTo>
                  <a:pt x="128495" y="144904"/>
                  <a:pt x="428214" y="5667"/>
                  <a:pt x="804785" y="170"/>
                </a:cubicBezTo>
                <a:close/>
              </a:path>
            </a:pathLst>
          </a:custGeom>
          <a:effectLst/>
        </p:spPr>
      </p:pic>
      <p:pic>
        <p:nvPicPr>
          <p:cNvPr id="6" name="virus10">
            <a:extLst>
              <a:ext uri="{FF2B5EF4-FFF2-40B4-BE49-F238E27FC236}">
                <a16:creationId xmlns:a16="http://schemas.microsoft.com/office/drawing/2014/main" id="{D69E74E7-0E5C-10AE-6969-B524166D8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36707" y="8174608"/>
            <a:ext cx="673480" cy="673478"/>
          </a:xfrm>
          <a:custGeom>
            <a:avLst/>
            <a:gdLst>
              <a:gd name="connsiteX0" fmla="*/ 575680 w 1151360"/>
              <a:gd name="connsiteY0" fmla="*/ 0 h 1151360"/>
              <a:gd name="connsiteX1" fmla="*/ 1151360 w 1151360"/>
              <a:gd name="connsiteY1" fmla="*/ 575680 h 1151360"/>
              <a:gd name="connsiteX2" fmla="*/ 575680 w 1151360"/>
              <a:gd name="connsiteY2" fmla="*/ 1151360 h 1151360"/>
              <a:gd name="connsiteX3" fmla="*/ 0 w 1151360"/>
              <a:gd name="connsiteY3" fmla="*/ 575680 h 1151360"/>
              <a:gd name="connsiteX4" fmla="*/ 575680 w 1151360"/>
              <a:gd name="connsiteY4" fmla="*/ 0 h 11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360" h="1151360">
                <a:moveTo>
                  <a:pt x="575680" y="0"/>
                </a:moveTo>
                <a:cubicBezTo>
                  <a:pt x="893619" y="0"/>
                  <a:pt x="1151360" y="257741"/>
                  <a:pt x="1151360" y="575680"/>
                </a:cubicBezTo>
                <a:cubicBezTo>
                  <a:pt x="1151360" y="893619"/>
                  <a:pt x="893619" y="1151360"/>
                  <a:pt x="575680" y="1151360"/>
                </a:cubicBezTo>
                <a:cubicBezTo>
                  <a:pt x="257741" y="1151360"/>
                  <a:pt x="0" y="893619"/>
                  <a:pt x="0" y="575680"/>
                </a:cubicBezTo>
                <a:cubicBezTo>
                  <a:pt x="0" y="257741"/>
                  <a:pt x="257741" y="0"/>
                  <a:pt x="575680" y="0"/>
                </a:cubicBezTo>
                <a:close/>
              </a:path>
            </a:pathLst>
          </a:custGeom>
          <a:effectLst/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C10FCC6-48FD-E60A-8F2E-00ADC52603F5}"/>
              </a:ext>
            </a:extLst>
          </p:cNvPr>
          <p:cNvSpPr/>
          <p:nvPr/>
        </p:nvSpPr>
        <p:spPr>
          <a:xfrm>
            <a:off x="0" y="5456615"/>
            <a:ext cx="12192000" cy="140138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16200000" rotWithShape="0">
              <a:schemeClr val="bg1">
                <a:alpha val="2488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avatar">
            <a:extLst>
              <a:ext uri="{FF2B5EF4-FFF2-40B4-BE49-F238E27FC236}">
                <a16:creationId xmlns:a16="http://schemas.microsoft.com/office/drawing/2014/main" id="{99419F88-7555-D5E3-9D6C-16474C8A3F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436" y="3226178"/>
            <a:ext cx="4055676" cy="3199802"/>
          </a:xfrm>
          <a:prstGeom prst="rect">
            <a:avLst/>
          </a:prstGeom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virus3">
            <a:extLst>
              <a:ext uri="{FF2B5EF4-FFF2-40B4-BE49-F238E27FC236}">
                <a16:creationId xmlns:a16="http://schemas.microsoft.com/office/drawing/2014/main" id="{51E5F51D-2E72-07AF-A472-3CEE8B5258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587" y="2358189"/>
            <a:ext cx="917258" cy="926768"/>
          </a:xfrm>
          <a:custGeom>
            <a:avLst/>
            <a:gdLst>
              <a:gd name="connsiteX0" fmla="*/ 882650 w 1765300"/>
              <a:gd name="connsiteY0" fmla="*/ 0 h 1765300"/>
              <a:gd name="connsiteX1" fmla="*/ 1765300 w 1765300"/>
              <a:gd name="connsiteY1" fmla="*/ 882650 h 1765300"/>
              <a:gd name="connsiteX2" fmla="*/ 882650 w 1765300"/>
              <a:gd name="connsiteY2" fmla="*/ 1765300 h 1765300"/>
              <a:gd name="connsiteX3" fmla="*/ 0 w 1765300"/>
              <a:gd name="connsiteY3" fmla="*/ 882650 h 1765300"/>
              <a:gd name="connsiteX4" fmla="*/ 882650 w 1765300"/>
              <a:gd name="connsiteY4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1765300">
                <a:moveTo>
                  <a:pt x="882650" y="0"/>
                </a:moveTo>
                <a:cubicBezTo>
                  <a:pt x="1370124" y="0"/>
                  <a:pt x="1765300" y="395176"/>
                  <a:pt x="1765300" y="882650"/>
                </a:cubicBezTo>
                <a:cubicBezTo>
                  <a:pt x="1765300" y="1370124"/>
                  <a:pt x="1370124" y="1765300"/>
                  <a:pt x="882650" y="1765300"/>
                </a:cubicBezTo>
                <a:cubicBezTo>
                  <a:pt x="395176" y="1765300"/>
                  <a:pt x="0" y="1370124"/>
                  <a:pt x="0" y="882650"/>
                </a:cubicBezTo>
                <a:cubicBezTo>
                  <a:pt x="0" y="395176"/>
                  <a:pt x="395176" y="0"/>
                  <a:pt x="882650" y="0"/>
                </a:cubicBezTo>
                <a:close/>
              </a:path>
            </a:pathLst>
          </a:custGeom>
          <a:effectLst/>
        </p:spPr>
      </p:pic>
      <p:pic>
        <p:nvPicPr>
          <p:cNvPr id="11" name="virus2">
            <a:extLst>
              <a:ext uri="{FF2B5EF4-FFF2-40B4-BE49-F238E27FC236}">
                <a16:creationId xmlns:a16="http://schemas.microsoft.com/office/drawing/2014/main" id="{E3EF32C2-A62C-1C35-95EB-8D50605BB0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4001" y="4336374"/>
            <a:ext cx="618826" cy="625242"/>
          </a:xfrm>
          <a:custGeom>
            <a:avLst/>
            <a:gdLst>
              <a:gd name="connsiteX0" fmla="*/ 882650 w 1765300"/>
              <a:gd name="connsiteY0" fmla="*/ 0 h 1765300"/>
              <a:gd name="connsiteX1" fmla="*/ 1765300 w 1765300"/>
              <a:gd name="connsiteY1" fmla="*/ 882650 h 1765300"/>
              <a:gd name="connsiteX2" fmla="*/ 882650 w 1765300"/>
              <a:gd name="connsiteY2" fmla="*/ 1765300 h 1765300"/>
              <a:gd name="connsiteX3" fmla="*/ 0 w 1765300"/>
              <a:gd name="connsiteY3" fmla="*/ 882650 h 1765300"/>
              <a:gd name="connsiteX4" fmla="*/ 882650 w 1765300"/>
              <a:gd name="connsiteY4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1765300">
                <a:moveTo>
                  <a:pt x="882650" y="0"/>
                </a:moveTo>
                <a:cubicBezTo>
                  <a:pt x="1370124" y="0"/>
                  <a:pt x="1765300" y="395176"/>
                  <a:pt x="1765300" y="882650"/>
                </a:cubicBezTo>
                <a:cubicBezTo>
                  <a:pt x="1765300" y="1370124"/>
                  <a:pt x="1370124" y="1765300"/>
                  <a:pt x="882650" y="1765300"/>
                </a:cubicBezTo>
                <a:cubicBezTo>
                  <a:pt x="395176" y="1765300"/>
                  <a:pt x="0" y="1370124"/>
                  <a:pt x="0" y="882650"/>
                </a:cubicBezTo>
                <a:cubicBezTo>
                  <a:pt x="0" y="395176"/>
                  <a:pt x="395176" y="0"/>
                  <a:pt x="882650" y="0"/>
                </a:cubicBezTo>
                <a:close/>
              </a:path>
            </a:pathLst>
          </a:custGeom>
          <a:effectLst/>
        </p:spPr>
      </p:pic>
      <p:pic>
        <p:nvPicPr>
          <p:cNvPr id="12" name="virus7">
            <a:extLst>
              <a:ext uri="{FF2B5EF4-FFF2-40B4-BE49-F238E27FC236}">
                <a16:creationId xmlns:a16="http://schemas.microsoft.com/office/drawing/2014/main" id="{51CB3094-1DE1-B180-17F5-85D3BF614F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2787" y="5702711"/>
            <a:ext cx="535882" cy="541438"/>
          </a:xfrm>
          <a:custGeom>
            <a:avLst/>
            <a:gdLst>
              <a:gd name="connsiteX0" fmla="*/ 882650 w 1765300"/>
              <a:gd name="connsiteY0" fmla="*/ 0 h 1765300"/>
              <a:gd name="connsiteX1" fmla="*/ 1765300 w 1765300"/>
              <a:gd name="connsiteY1" fmla="*/ 882650 h 1765300"/>
              <a:gd name="connsiteX2" fmla="*/ 882650 w 1765300"/>
              <a:gd name="connsiteY2" fmla="*/ 1765300 h 1765300"/>
              <a:gd name="connsiteX3" fmla="*/ 0 w 1765300"/>
              <a:gd name="connsiteY3" fmla="*/ 882650 h 1765300"/>
              <a:gd name="connsiteX4" fmla="*/ 882650 w 1765300"/>
              <a:gd name="connsiteY4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1765300">
                <a:moveTo>
                  <a:pt x="882650" y="0"/>
                </a:moveTo>
                <a:cubicBezTo>
                  <a:pt x="1370124" y="0"/>
                  <a:pt x="1765300" y="395176"/>
                  <a:pt x="1765300" y="882650"/>
                </a:cubicBezTo>
                <a:cubicBezTo>
                  <a:pt x="1765300" y="1370124"/>
                  <a:pt x="1370124" y="1765300"/>
                  <a:pt x="882650" y="1765300"/>
                </a:cubicBezTo>
                <a:cubicBezTo>
                  <a:pt x="395176" y="1765300"/>
                  <a:pt x="0" y="1370124"/>
                  <a:pt x="0" y="882650"/>
                </a:cubicBezTo>
                <a:cubicBezTo>
                  <a:pt x="0" y="395176"/>
                  <a:pt x="395176" y="0"/>
                  <a:pt x="882650" y="0"/>
                </a:cubicBezTo>
                <a:close/>
              </a:path>
            </a:pathLst>
          </a:custGeom>
          <a:effectLst/>
        </p:spPr>
      </p:pic>
      <p:pic>
        <p:nvPicPr>
          <p:cNvPr id="13" name="virus6">
            <a:extLst>
              <a:ext uri="{FF2B5EF4-FFF2-40B4-BE49-F238E27FC236}">
                <a16:creationId xmlns:a16="http://schemas.microsoft.com/office/drawing/2014/main" id="{8C398BF9-0C49-FF89-0FFC-9D7BC97420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0699" y="5269418"/>
            <a:ext cx="823338" cy="823338"/>
          </a:xfrm>
          <a:custGeom>
            <a:avLst/>
            <a:gdLst>
              <a:gd name="connsiteX0" fmla="*/ 575680 w 1151360"/>
              <a:gd name="connsiteY0" fmla="*/ 0 h 1151360"/>
              <a:gd name="connsiteX1" fmla="*/ 1151360 w 1151360"/>
              <a:gd name="connsiteY1" fmla="*/ 575680 h 1151360"/>
              <a:gd name="connsiteX2" fmla="*/ 575680 w 1151360"/>
              <a:gd name="connsiteY2" fmla="*/ 1151360 h 1151360"/>
              <a:gd name="connsiteX3" fmla="*/ 0 w 1151360"/>
              <a:gd name="connsiteY3" fmla="*/ 575680 h 1151360"/>
              <a:gd name="connsiteX4" fmla="*/ 575680 w 1151360"/>
              <a:gd name="connsiteY4" fmla="*/ 0 h 11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360" h="1151360">
                <a:moveTo>
                  <a:pt x="575680" y="0"/>
                </a:moveTo>
                <a:cubicBezTo>
                  <a:pt x="893619" y="0"/>
                  <a:pt x="1151360" y="257741"/>
                  <a:pt x="1151360" y="575680"/>
                </a:cubicBezTo>
                <a:cubicBezTo>
                  <a:pt x="1151360" y="893619"/>
                  <a:pt x="893619" y="1151360"/>
                  <a:pt x="575680" y="1151360"/>
                </a:cubicBezTo>
                <a:cubicBezTo>
                  <a:pt x="257741" y="1151360"/>
                  <a:pt x="0" y="893619"/>
                  <a:pt x="0" y="575680"/>
                </a:cubicBezTo>
                <a:cubicBezTo>
                  <a:pt x="0" y="257741"/>
                  <a:pt x="257741" y="0"/>
                  <a:pt x="575680" y="0"/>
                </a:cubicBezTo>
                <a:close/>
              </a:path>
            </a:pathLst>
          </a:custGeom>
          <a:effectLst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833186-8888-EC1A-7003-AF85B937F4A0}"/>
              </a:ext>
            </a:extLst>
          </p:cNvPr>
          <p:cNvSpPr txBox="1"/>
          <p:nvPr/>
        </p:nvSpPr>
        <p:spPr>
          <a:xfrm>
            <a:off x="176424" y="722114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+mj-lt"/>
              </a:rPr>
              <a:t>Conclusões Parciais</a:t>
            </a:r>
          </a:p>
        </p:txBody>
      </p:sp>
      <p:pic>
        <p:nvPicPr>
          <p:cNvPr id="7" name="virus9">
            <a:extLst>
              <a:ext uri="{FF2B5EF4-FFF2-40B4-BE49-F238E27FC236}">
                <a16:creationId xmlns:a16="http://schemas.microsoft.com/office/drawing/2014/main" id="{EB913DE0-428F-7A85-DB5D-7FC308BBA9C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336" y="8288374"/>
            <a:ext cx="509392" cy="514674"/>
          </a:xfrm>
          <a:custGeom>
            <a:avLst/>
            <a:gdLst>
              <a:gd name="connsiteX0" fmla="*/ 882650 w 1765300"/>
              <a:gd name="connsiteY0" fmla="*/ 0 h 1765300"/>
              <a:gd name="connsiteX1" fmla="*/ 1765300 w 1765300"/>
              <a:gd name="connsiteY1" fmla="*/ 882650 h 1765300"/>
              <a:gd name="connsiteX2" fmla="*/ 882650 w 1765300"/>
              <a:gd name="connsiteY2" fmla="*/ 1765300 h 1765300"/>
              <a:gd name="connsiteX3" fmla="*/ 0 w 1765300"/>
              <a:gd name="connsiteY3" fmla="*/ 882650 h 1765300"/>
              <a:gd name="connsiteX4" fmla="*/ 882650 w 1765300"/>
              <a:gd name="connsiteY4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1765300">
                <a:moveTo>
                  <a:pt x="882650" y="0"/>
                </a:moveTo>
                <a:cubicBezTo>
                  <a:pt x="1370124" y="0"/>
                  <a:pt x="1765300" y="395176"/>
                  <a:pt x="1765300" y="882650"/>
                </a:cubicBezTo>
                <a:cubicBezTo>
                  <a:pt x="1765300" y="1370124"/>
                  <a:pt x="1370124" y="1765300"/>
                  <a:pt x="882650" y="1765300"/>
                </a:cubicBezTo>
                <a:cubicBezTo>
                  <a:pt x="395176" y="1765300"/>
                  <a:pt x="0" y="1370124"/>
                  <a:pt x="0" y="882650"/>
                </a:cubicBezTo>
                <a:cubicBezTo>
                  <a:pt x="0" y="395176"/>
                  <a:pt x="395176" y="0"/>
                  <a:pt x="882650" y="0"/>
                </a:cubicBezTo>
                <a:close/>
              </a:path>
            </a:pathLst>
          </a:custGeom>
          <a:effectLst/>
        </p:spPr>
      </p:pic>
      <p:pic>
        <p:nvPicPr>
          <p:cNvPr id="9" name="virus8">
            <a:extLst>
              <a:ext uri="{FF2B5EF4-FFF2-40B4-BE49-F238E27FC236}">
                <a16:creationId xmlns:a16="http://schemas.microsoft.com/office/drawing/2014/main" id="{E259FB9D-E8D3-CD8D-0431-E4A9B6A0A3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9535" y="9718802"/>
            <a:ext cx="917258" cy="926768"/>
          </a:xfrm>
          <a:custGeom>
            <a:avLst/>
            <a:gdLst>
              <a:gd name="connsiteX0" fmla="*/ 882650 w 1765300"/>
              <a:gd name="connsiteY0" fmla="*/ 0 h 1765300"/>
              <a:gd name="connsiteX1" fmla="*/ 1765300 w 1765300"/>
              <a:gd name="connsiteY1" fmla="*/ 882650 h 1765300"/>
              <a:gd name="connsiteX2" fmla="*/ 882650 w 1765300"/>
              <a:gd name="connsiteY2" fmla="*/ 1765300 h 1765300"/>
              <a:gd name="connsiteX3" fmla="*/ 0 w 1765300"/>
              <a:gd name="connsiteY3" fmla="*/ 882650 h 1765300"/>
              <a:gd name="connsiteX4" fmla="*/ 882650 w 1765300"/>
              <a:gd name="connsiteY4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1765300">
                <a:moveTo>
                  <a:pt x="882650" y="0"/>
                </a:moveTo>
                <a:cubicBezTo>
                  <a:pt x="1370124" y="0"/>
                  <a:pt x="1765300" y="395176"/>
                  <a:pt x="1765300" y="882650"/>
                </a:cubicBezTo>
                <a:cubicBezTo>
                  <a:pt x="1765300" y="1370124"/>
                  <a:pt x="1370124" y="1765300"/>
                  <a:pt x="882650" y="1765300"/>
                </a:cubicBezTo>
                <a:cubicBezTo>
                  <a:pt x="395176" y="1765300"/>
                  <a:pt x="0" y="1370124"/>
                  <a:pt x="0" y="882650"/>
                </a:cubicBezTo>
                <a:cubicBezTo>
                  <a:pt x="0" y="395176"/>
                  <a:pt x="395176" y="0"/>
                  <a:pt x="882650" y="0"/>
                </a:cubicBezTo>
                <a:close/>
              </a:path>
            </a:pathLst>
          </a:custGeom>
          <a:effectLst/>
        </p:spPr>
      </p:pic>
      <p:pic>
        <p:nvPicPr>
          <p:cNvPr id="15" name="virus1">
            <a:extLst>
              <a:ext uri="{FF2B5EF4-FFF2-40B4-BE49-F238E27FC236}">
                <a16:creationId xmlns:a16="http://schemas.microsoft.com/office/drawing/2014/main" id="{599934CE-FE71-8F8F-5D82-380306A90D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78365" y="5267436"/>
            <a:ext cx="805042" cy="813388"/>
          </a:xfrm>
          <a:custGeom>
            <a:avLst/>
            <a:gdLst>
              <a:gd name="connsiteX0" fmla="*/ 882650 w 1765300"/>
              <a:gd name="connsiteY0" fmla="*/ 0 h 1765300"/>
              <a:gd name="connsiteX1" fmla="*/ 1765300 w 1765300"/>
              <a:gd name="connsiteY1" fmla="*/ 882650 h 1765300"/>
              <a:gd name="connsiteX2" fmla="*/ 882650 w 1765300"/>
              <a:gd name="connsiteY2" fmla="*/ 1765300 h 1765300"/>
              <a:gd name="connsiteX3" fmla="*/ 0 w 1765300"/>
              <a:gd name="connsiteY3" fmla="*/ 882650 h 1765300"/>
              <a:gd name="connsiteX4" fmla="*/ 882650 w 1765300"/>
              <a:gd name="connsiteY4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1765300">
                <a:moveTo>
                  <a:pt x="882650" y="0"/>
                </a:moveTo>
                <a:cubicBezTo>
                  <a:pt x="1370124" y="0"/>
                  <a:pt x="1765300" y="395176"/>
                  <a:pt x="1765300" y="882650"/>
                </a:cubicBezTo>
                <a:cubicBezTo>
                  <a:pt x="1765300" y="1370124"/>
                  <a:pt x="1370124" y="1765300"/>
                  <a:pt x="882650" y="1765300"/>
                </a:cubicBezTo>
                <a:cubicBezTo>
                  <a:pt x="395176" y="1765300"/>
                  <a:pt x="0" y="1370124"/>
                  <a:pt x="0" y="882650"/>
                </a:cubicBezTo>
                <a:cubicBezTo>
                  <a:pt x="0" y="395176"/>
                  <a:pt x="395176" y="0"/>
                  <a:pt x="882650" y="0"/>
                </a:cubicBezTo>
                <a:close/>
              </a:path>
            </a:pathLst>
          </a:custGeom>
          <a:effectLst/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2AA8F5F-F306-C26B-BE1F-67E978D6AD69}"/>
              </a:ext>
            </a:extLst>
          </p:cNvPr>
          <p:cNvGrpSpPr/>
          <p:nvPr/>
        </p:nvGrpSpPr>
        <p:grpSpPr>
          <a:xfrm>
            <a:off x="4539112" y="2726782"/>
            <a:ext cx="6956888" cy="1735175"/>
            <a:chOff x="5478296" y="4206322"/>
            <a:chExt cx="6017704" cy="1735175"/>
          </a:xfrm>
        </p:grpSpPr>
        <p:grpSp>
          <p:nvGrpSpPr>
            <p:cNvPr id="21" name="Banner2">
              <a:extLst>
                <a:ext uri="{FF2B5EF4-FFF2-40B4-BE49-F238E27FC236}">
                  <a16:creationId xmlns:a16="http://schemas.microsoft.com/office/drawing/2014/main" id="{C637C105-CB42-F3F1-7ACB-D7436BD07060}"/>
                </a:ext>
              </a:extLst>
            </p:cNvPr>
            <p:cNvGrpSpPr/>
            <p:nvPr/>
          </p:nvGrpSpPr>
          <p:grpSpPr>
            <a:xfrm>
              <a:off x="6096000" y="4206322"/>
              <a:ext cx="5400000" cy="1735175"/>
              <a:chOff x="6158456" y="2677046"/>
              <a:chExt cx="5290979" cy="1735175"/>
            </a:xfrm>
          </p:grpSpPr>
          <p:sp useBgFill="1">
            <p:nvSpPr>
              <p:cNvPr id="22" name="Retângulo Arredondado em um Canto Diagonal 21">
                <a:extLst>
                  <a:ext uri="{FF2B5EF4-FFF2-40B4-BE49-F238E27FC236}">
                    <a16:creationId xmlns:a16="http://schemas.microsoft.com/office/drawing/2014/main" id="{0A2EC613-3886-F715-9B13-17AACB570766}"/>
                  </a:ext>
                </a:extLst>
              </p:cNvPr>
              <p:cNvSpPr/>
              <p:nvPr/>
            </p:nvSpPr>
            <p:spPr>
              <a:xfrm>
                <a:off x="6158456" y="2677046"/>
                <a:ext cx="5290979" cy="1735175"/>
              </a:xfrm>
              <a:prstGeom prst="round2DiagRect">
                <a:avLst>
                  <a:gd name="adj1" fmla="val 32769"/>
                  <a:gd name="adj2" fmla="val 0"/>
                </a:avLst>
              </a:prstGeom>
              <a:ln>
                <a:noFill/>
              </a:ln>
              <a:effectLst>
                <a:outerShdw blurRad="508000" dist="101600" dir="13500000" algn="br" rotWithShape="0">
                  <a:schemeClr val="bg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 useBgFill="1">
            <p:nvSpPr>
              <p:cNvPr id="23" name="Retângulo Arredondado em um Canto Diagonal 22">
                <a:extLst>
                  <a:ext uri="{FF2B5EF4-FFF2-40B4-BE49-F238E27FC236}">
                    <a16:creationId xmlns:a16="http://schemas.microsoft.com/office/drawing/2014/main" id="{61979F81-BD88-D8C1-1CA8-04B07FCC45ED}"/>
                  </a:ext>
                </a:extLst>
              </p:cNvPr>
              <p:cNvSpPr/>
              <p:nvPr/>
            </p:nvSpPr>
            <p:spPr>
              <a:xfrm>
                <a:off x="6158456" y="2677046"/>
                <a:ext cx="5290979" cy="1735175"/>
              </a:xfrm>
              <a:prstGeom prst="round2DiagRect">
                <a:avLst>
                  <a:gd name="adj1" fmla="val 32807"/>
                  <a:gd name="adj2" fmla="val 0"/>
                </a:avLst>
              </a:prstGeom>
              <a:ln>
                <a:noFill/>
              </a:ln>
              <a:effectLst>
                <a:outerShdw blurRad="5080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D2116175-9DBE-2360-B869-6C088307E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531556" y="4849717"/>
              <a:ext cx="756000" cy="75600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E1D7C538-F604-CA39-AA21-2B2DEF461673}"/>
                </a:ext>
              </a:extLst>
            </p:cNvPr>
            <p:cNvSpPr txBox="1"/>
            <p:nvPr/>
          </p:nvSpPr>
          <p:spPr>
            <a:xfrm>
              <a:off x="5478296" y="4353281"/>
              <a:ext cx="5799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Vulnerabilidade dos Diabéticos e Coinfecção com HIV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F160AB4D-355A-BFFB-9AFA-E258D2A17733}"/>
                </a:ext>
              </a:extLst>
            </p:cNvPr>
            <p:cNvSpPr txBox="1"/>
            <p:nvPr/>
          </p:nvSpPr>
          <p:spPr>
            <a:xfrm>
              <a:off x="6343435" y="4682660"/>
              <a:ext cx="42310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Pacientes com diabetes e aqueles </a:t>
              </a:r>
              <a:r>
                <a:rPr lang="pt-BR" sz="1400" dirty="0" err="1">
                  <a:solidFill>
                    <a:schemeClr val="bg1"/>
                  </a:solidFill>
                </a:rPr>
                <a:t>coinfectados</a:t>
              </a:r>
              <a:r>
                <a:rPr lang="pt-BR" sz="1400" dirty="0">
                  <a:solidFill>
                    <a:schemeClr val="bg1"/>
                  </a:solidFill>
                </a:rPr>
                <a:t> com HIV apresentam maiores desafios no tratamento da tuberculose. Estratégias de tratamento integradas e suporte adicional são necessários para esses grupos.</a:t>
              </a:r>
            </a:p>
          </p:txBody>
        </p:sp>
      </p:grpSp>
      <p:grpSp>
        <p:nvGrpSpPr>
          <p:cNvPr id="32" name="Banner1">
            <a:extLst>
              <a:ext uri="{FF2B5EF4-FFF2-40B4-BE49-F238E27FC236}">
                <a16:creationId xmlns:a16="http://schemas.microsoft.com/office/drawing/2014/main" id="{9C7A0A1B-4F24-569A-5F6E-8FABC9F84FB9}"/>
              </a:ext>
            </a:extLst>
          </p:cNvPr>
          <p:cNvGrpSpPr/>
          <p:nvPr/>
        </p:nvGrpSpPr>
        <p:grpSpPr>
          <a:xfrm>
            <a:off x="5377096" y="426071"/>
            <a:ext cx="6393061" cy="2091102"/>
            <a:chOff x="6096000" y="1736369"/>
            <a:chExt cx="5805730" cy="185312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4EB0EAC3-E129-D033-188B-2A2AA61D4AB4}"/>
                </a:ext>
              </a:extLst>
            </p:cNvPr>
            <p:cNvGrpSpPr/>
            <p:nvPr/>
          </p:nvGrpSpPr>
          <p:grpSpPr>
            <a:xfrm flipV="1">
              <a:off x="6096000" y="1736369"/>
              <a:ext cx="5400000" cy="1735176"/>
              <a:chOff x="6158456" y="2677046"/>
              <a:chExt cx="5290979" cy="1735176"/>
            </a:xfrm>
          </p:grpSpPr>
          <p:sp useBgFill="1">
            <p:nvSpPr>
              <p:cNvPr id="18" name="Retângulo Arredondado em um Canto Diagonal 17">
                <a:extLst>
                  <a:ext uri="{FF2B5EF4-FFF2-40B4-BE49-F238E27FC236}">
                    <a16:creationId xmlns:a16="http://schemas.microsoft.com/office/drawing/2014/main" id="{535BB14D-75D6-D182-E664-B8F66F7D5C9E}"/>
                  </a:ext>
                </a:extLst>
              </p:cNvPr>
              <p:cNvSpPr/>
              <p:nvPr/>
            </p:nvSpPr>
            <p:spPr>
              <a:xfrm>
                <a:off x="6158456" y="2677046"/>
                <a:ext cx="5290979" cy="1735175"/>
              </a:xfrm>
              <a:prstGeom prst="round2DiagRect">
                <a:avLst>
                  <a:gd name="adj1" fmla="val 32769"/>
                  <a:gd name="adj2" fmla="val 0"/>
                </a:avLst>
              </a:prstGeom>
              <a:ln>
                <a:noFill/>
              </a:ln>
              <a:effectLst>
                <a:outerShdw blurRad="508000" dist="101600" dir="13500000" algn="br" rotWithShape="0">
                  <a:schemeClr val="bg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 useBgFill="1">
            <p:nvSpPr>
              <p:cNvPr id="19" name="Retângulo Arredondado em um Canto Diagonal 18">
                <a:extLst>
                  <a:ext uri="{FF2B5EF4-FFF2-40B4-BE49-F238E27FC236}">
                    <a16:creationId xmlns:a16="http://schemas.microsoft.com/office/drawing/2014/main" id="{7C4560A4-13F2-5D9E-2586-61550A12DED9}"/>
                  </a:ext>
                </a:extLst>
              </p:cNvPr>
              <p:cNvSpPr/>
              <p:nvPr/>
            </p:nvSpPr>
            <p:spPr>
              <a:xfrm>
                <a:off x="6158456" y="2677047"/>
                <a:ext cx="5290979" cy="1735175"/>
              </a:xfrm>
              <a:prstGeom prst="round2DiagRect">
                <a:avLst>
                  <a:gd name="adj1" fmla="val 32807"/>
                  <a:gd name="adj2" fmla="val 0"/>
                </a:avLst>
              </a:prstGeom>
              <a:ln>
                <a:noFill/>
              </a:ln>
              <a:effectLst>
                <a:outerShdw blurRad="5080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2915AEED-2598-959C-2DA9-3CC86543A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366324" y="2318374"/>
              <a:ext cx="756000" cy="756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562FA73-4CFA-A1FC-C7B6-563E2195E773}"/>
                </a:ext>
              </a:extLst>
            </p:cNvPr>
            <p:cNvSpPr txBox="1"/>
            <p:nvPr/>
          </p:nvSpPr>
          <p:spPr>
            <a:xfrm>
              <a:off x="6329371" y="1875117"/>
              <a:ext cx="55723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Predominância Masculina e Impacto do Alcoolismo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DCA33BC8-2360-C7DB-692D-F8D9BB264BD7}"/>
                </a:ext>
              </a:extLst>
            </p:cNvPr>
            <p:cNvSpPr txBox="1"/>
            <p:nvPr/>
          </p:nvSpPr>
          <p:spPr>
            <a:xfrm>
              <a:off x="7161578" y="2204496"/>
              <a:ext cx="4231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A maioria dos casos de tuberculose ocorre em homens, com uma forte associação entre alcoolismo e abandono do tratamento. Intervenções focadas em reduzir o consumo de álcool e melhorar a adesão ao tratamento entre homens são essenciais.</a:t>
              </a:r>
            </a:p>
          </p:txBody>
        </p:sp>
      </p:grpSp>
      <p:pic>
        <p:nvPicPr>
          <p:cNvPr id="8" name="virus4">
            <a:extLst>
              <a:ext uri="{FF2B5EF4-FFF2-40B4-BE49-F238E27FC236}">
                <a16:creationId xmlns:a16="http://schemas.microsoft.com/office/drawing/2014/main" id="{8EFD40A6-09C4-D2AB-EDFC-0E7F38B8EA1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70318" y="2390065"/>
            <a:ext cx="1106778" cy="1102556"/>
          </a:xfrm>
          <a:prstGeom prst="rect">
            <a:avLst/>
          </a:prstGeom>
        </p:spPr>
      </p:pic>
      <p:grpSp>
        <p:nvGrpSpPr>
          <p:cNvPr id="3" name="Banner1">
            <a:extLst>
              <a:ext uri="{FF2B5EF4-FFF2-40B4-BE49-F238E27FC236}">
                <a16:creationId xmlns:a16="http://schemas.microsoft.com/office/drawing/2014/main" id="{9C7A0A1B-4F24-569A-5F6E-8FABC9F84FB9}"/>
              </a:ext>
            </a:extLst>
          </p:cNvPr>
          <p:cNvGrpSpPr/>
          <p:nvPr/>
        </p:nvGrpSpPr>
        <p:grpSpPr>
          <a:xfrm>
            <a:off x="5312818" y="4737074"/>
            <a:ext cx="6879182" cy="1735175"/>
            <a:chOff x="6096000" y="1736370"/>
            <a:chExt cx="5805730" cy="1735175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4EB0EAC3-E129-D033-188B-2A2AA61D4AB4}"/>
                </a:ext>
              </a:extLst>
            </p:cNvPr>
            <p:cNvGrpSpPr/>
            <p:nvPr/>
          </p:nvGrpSpPr>
          <p:grpSpPr>
            <a:xfrm flipV="1">
              <a:off x="6096000" y="1736370"/>
              <a:ext cx="5400000" cy="1735175"/>
              <a:chOff x="6158456" y="2677046"/>
              <a:chExt cx="5290979" cy="1735175"/>
            </a:xfrm>
          </p:grpSpPr>
          <p:sp useBgFill="1">
            <p:nvSpPr>
              <p:cNvPr id="34" name="Retângulo Arredondado em um Canto Diagonal 17">
                <a:extLst>
                  <a:ext uri="{FF2B5EF4-FFF2-40B4-BE49-F238E27FC236}">
                    <a16:creationId xmlns:a16="http://schemas.microsoft.com/office/drawing/2014/main" id="{535BB14D-75D6-D182-E664-B8F66F7D5C9E}"/>
                  </a:ext>
                </a:extLst>
              </p:cNvPr>
              <p:cNvSpPr/>
              <p:nvPr/>
            </p:nvSpPr>
            <p:spPr>
              <a:xfrm>
                <a:off x="6158456" y="2677046"/>
                <a:ext cx="5290979" cy="1735175"/>
              </a:xfrm>
              <a:prstGeom prst="round2DiagRect">
                <a:avLst>
                  <a:gd name="adj1" fmla="val 32769"/>
                  <a:gd name="adj2" fmla="val 0"/>
                </a:avLst>
              </a:prstGeom>
              <a:ln>
                <a:noFill/>
              </a:ln>
              <a:effectLst>
                <a:outerShdw blurRad="508000" dist="101600" dir="13500000" algn="br" rotWithShape="0">
                  <a:schemeClr val="bg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 useBgFill="1">
            <p:nvSpPr>
              <p:cNvPr id="35" name="Retângulo Arredondado em um Canto Diagonal 18">
                <a:extLst>
                  <a:ext uri="{FF2B5EF4-FFF2-40B4-BE49-F238E27FC236}">
                    <a16:creationId xmlns:a16="http://schemas.microsoft.com/office/drawing/2014/main" id="{7C4560A4-13F2-5D9E-2586-61550A12DED9}"/>
                  </a:ext>
                </a:extLst>
              </p:cNvPr>
              <p:cNvSpPr/>
              <p:nvPr/>
            </p:nvSpPr>
            <p:spPr>
              <a:xfrm>
                <a:off x="6158456" y="2677046"/>
                <a:ext cx="5290979" cy="1735175"/>
              </a:xfrm>
              <a:prstGeom prst="round2DiagRect">
                <a:avLst>
                  <a:gd name="adj1" fmla="val 32807"/>
                  <a:gd name="adj2" fmla="val 0"/>
                </a:avLst>
              </a:prstGeom>
              <a:ln>
                <a:noFill/>
              </a:ln>
              <a:effectLst>
                <a:outerShdw blurRad="5080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2915AEED-2598-959C-2DA9-3CC86543A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6366324" y="2318374"/>
              <a:ext cx="756000" cy="756000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562FA73-4CFA-A1FC-C7B6-563E2195E773}"/>
                </a:ext>
              </a:extLst>
            </p:cNvPr>
            <p:cNvSpPr txBox="1"/>
            <p:nvPr/>
          </p:nvSpPr>
          <p:spPr>
            <a:xfrm>
              <a:off x="6329371" y="1875117"/>
              <a:ext cx="55723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Distribuição Geográfica e Condições Socioeconômicas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CA33BC8-2360-C7DB-692D-F8D9BB264BD7}"/>
                </a:ext>
              </a:extLst>
            </p:cNvPr>
            <p:cNvSpPr txBox="1"/>
            <p:nvPr/>
          </p:nvSpPr>
          <p:spPr>
            <a:xfrm>
              <a:off x="7161578" y="2204496"/>
              <a:ext cx="42310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A alta incidência de casos em áreas urbanas destaca a influência das condições de vida e da densidade populacional na transmissão da tuberculose. Melhorar as condições de vida e o acesso a cuidados de saúde em áreas urbanas é crucial.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4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25 -4.44444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1157 L 1.26224 -0.89537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47" y="-4419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1157 L 1.28099 -0.83403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84" y="-4113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1157 L 1.19362 -1.09074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22" y="-5395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1157 L 0.90586 -1.90602 " pathEditMode="relative" rAng="0" ptsTypes="AA">
                                      <p:cBhvr>
                                        <p:cTn id="17" dur="2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234" y="-9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17 -0.01158 L 1.26224 -0.89537 " pathEditMode="relative" rAng="0" ptsTypes="AA">
                                      <p:cBhvr>
                                        <p:cTn id="21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47" y="-4419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18 -0.01157 L 1.26224 -0.89537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47" y="-4419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-7.40741E-7 L 1.2612 -0.8838 " pathEditMode="relative" rAng="0" ptsTypes="AA">
                                      <p:cBhvr>
                                        <p:cTn id="29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60" y="-4419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17 -0.01158 L 1.12812 0.55926 " pathEditMode="relative" rAng="0" ptsTypes="AA">
                                      <p:cBhvr>
                                        <p:cTn id="33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41" y="2854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17 -0.01157 L 1.26224 -0.89537 " pathEditMode="relative" rAng="0" ptsTypes="AA">
                                      <p:cBhvr>
                                        <p:cTn id="37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47" y="-4419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4.81481E-6 L 0.60443 -0.6095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1" y="-3048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repeatCount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17 -0.01157 L -0.44245 0.37385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74" y="1925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-4.44444E-6 L -2.29167E-6 0.36019 " pathEditMode="relative" rAng="0" ptsTypes="AA">
                                      <p:cBhvr>
                                        <p:cTn id="50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2.08333E-6 -0.36018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0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7 3.7037E-7 L -4.16667E-7 0.36018 " pathEditMode="relative" rAng="0" ptsTypes="AA">
                                      <p:cBhvr>
                                        <p:cTn id="6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cxtexto1">
            <a:extLst>
              <a:ext uri="{FF2B5EF4-FFF2-40B4-BE49-F238E27FC236}">
                <a16:creationId xmlns:a16="http://schemas.microsoft.com/office/drawing/2014/main" id="{38D026B6-721D-95EF-01CC-867B94D3A805}"/>
              </a:ext>
            </a:extLst>
          </p:cNvPr>
          <p:cNvGrpSpPr/>
          <p:nvPr/>
        </p:nvGrpSpPr>
        <p:grpSpPr>
          <a:xfrm>
            <a:off x="5700000" y="1595645"/>
            <a:ext cx="5367690" cy="950577"/>
            <a:chOff x="5700000" y="1595646"/>
            <a:chExt cx="4329112" cy="785410"/>
          </a:xfrm>
        </p:grpSpPr>
        <p:sp useBgFill="1">
          <p:nvSpPr>
            <p:cNvPr id="36" name="area2b">
              <a:extLst>
                <a:ext uri="{FF2B5EF4-FFF2-40B4-BE49-F238E27FC236}">
                  <a16:creationId xmlns:a16="http://schemas.microsoft.com/office/drawing/2014/main" id="{B942EB2D-E945-5A3D-1D7D-3D2F796659F5}"/>
                </a:ext>
              </a:extLst>
            </p:cNvPr>
            <p:cNvSpPr/>
            <p:nvPr/>
          </p:nvSpPr>
          <p:spPr>
            <a:xfrm>
              <a:off x="5700000" y="1595646"/>
              <a:ext cx="4329112" cy="756000"/>
            </a:xfrm>
            <a:prstGeom prst="roundRect">
              <a:avLst>
                <a:gd name="adj" fmla="val 13544"/>
              </a:avLst>
            </a:prstGeom>
            <a:ln>
              <a:noFill/>
            </a:ln>
            <a:effectLst>
              <a:innerShdw blurRad="127000" dist="635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DA39B12-101C-E865-4A2B-A8E70603B695}"/>
                </a:ext>
              </a:extLst>
            </p:cNvPr>
            <p:cNvSpPr txBox="1"/>
            <p:nvPr/>
          </p:nvSpPr>
          <p:spPr>
            <a:xfrm>
              <a:off x="6120222" y="1611416"/>
              <a:ext cx="3644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+mj-lt"/>
                </a:rPr>
                <a:t>Artigo sobre a Tuberculose </a:t>
              </a:r>
              <a:r>
                <a:rPr lang="pt-BR" sz="1400" dirty="0" err="1">
                  <a:solidFill>
                    <a:schemeClr val="bg1"/>
                  </a:solidFill>
                  <a:latin typeface="+mj-lt"/>
                </a:rPr>
                <a:t>eo</a:t>
              </a:r>
              <a:r>
                <a:rPr lang="pt-BR" sz="1400" dirty="0">
                  <a:solidFill>
                    <a:schemeClr val="bg1"/>
                  </a:solidFill>
                  <a:latin typeface="+mj-lt"/>
                </a:rPr>
                <a:t> HIV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DB391CBA-4F56-4890-F373-15928FACD387}"/>
                </a:ext>
              </a:extLst>
            </p:cNvPr>
            <p:cNvSpPr txBox="1"/>
            <p:nvPr/>
          </p:nvSpPr>
          <p:spPr>
            <a:xfrm>
              <a:off x="6120222" y="1827058"/>
              <a:ext cx="38631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Santos, Josie da Silva, and Sandra Trevisan Beck. "A coinfecção tuberculose e HIV: um importante desafio-Artigo de revisão." Rev. bras. anal. </a:t>
              </a:r>
              <a:r>
                <a:rPr lang="pt-BR" sz="1000" dirty="0" err="1">
                  <a:solidFill>
                    <a:schemeClr val="bg1"/>
                  </a:solidFill>
                </a:rPr>
                <a:t>clin</a:t>
              </a:r>
              <a:r>
                <a:rPr lang="pt-BR" sz="1000" dirty="0">
                  <a:solidFill>
                    <a:schemeClr val="bg1"/>
                  </a:solidFill>
                </a:rPr>
                <a:t> (2009): 209-215.</a:t>
              </a:r>
            </a:p>
          </p:txBody>
        </p:sp>
      </p:grpSp>
      <p:grpSp>
        <p:nvGrpSpPr>
          <p:cNvPr id="46" name="cxtexto2">
            <a:extLst>
              <a:ext uri="{FF2B5EF4-FFF2-40B4-BE49-F238E27FC236}">
                <a16:creationId xmlns:a16="http://schemas.microsoft.com/office/drawing/2014/main" id="{BA8A404C-CBFD-4CF7-AB95-596B98B1F47B}"/>
              </a:ext>
            </a:extLst>
          </p:cNvPr>
          <p:cNvGrpSpPr/>
          <p:nvPr/>
        </p:nvGrpSpPr>
        <p:grpSpPr>
          <a:xfrm>
            <a:off x="6779726" y="2837644"/>
            <a:ext cx="4543750" cy="1600096"/>
            <a:chOff x="6779726" y="2837646"/>
            <a:chExt cx="4543750" cy="1207813"/>
          </a:xfrm>
        </p:grpSpPr>
        <p:sp useBgFill="1">
          <p:nvSpPr>
            <p:cNvPr id="37" name="area2b">
              <a:extLst>
                <a:ext uri="{FF2B5EF4-FFF2-40B4-BE49-F238E27FC236}">
                  <a16:creationId xmlns:a16="http://schemas.microsoft.com/office/drawing/2014/main" id="{984973BE-71DC-002D-FBF3-43472A18FFAF}"/>
                </a:ext>
              </a:extLst>
            </p:cNvPr>
            <p:cNvSpPr/>
            <p:nvPr/>
          </p:nvSpPr>
          <p:spPr>
            <a:xfrm>
              <a:off x="6779726" y="2837646"/>
              <a:ext cx="4329112" cy="756000"/>
            </a:xfrm>
            <a:prstGeom prst="roundRect">
              <a:avLst>
                <a:gd name="adj" fmla="val 13544"/>
              </a:avLst>
            </a:prstGeom>
            <a:ln>
              <a:noFill/>
            </a:ln>
            <a:effectLst>
              <a:innerShdw blurRad="127000" dist="635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74D5D0B-4438-09BD-4AA4-31FADD9C0B03}"/>
                </a:ext>
              </a:extLst>
            </p:cNvPr>
            <p:cNvSpPr txBox="1"/>
            <p:nvPr/>
          </p:nvSpPr>
          <p:spPr>
            <a:xfrm>
              <a:off x="7204520" y="2859721"/>
              <a:ext cx="411895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00" dirty="0">
                  <a:solidFill>
                    <a:schemeClr val="bg1"/>
                  </a:solidFill>
                  <a:latin typeface="+mj-lt"/>
                </a:rPr>
                <a:t>Matéria sobre a descoberta da tuberculose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CBCAF55-3561-6F07-B615-6888B0CB56B6}"/>
                </a:ext>
              </a:extLst>
            </p:cNvPr>
            <p:cNvSpPr txBox="1"/>
            <p:nvPr/>
          </p:nvSpPr>
          <p:spPr>
            <a:xfrm>
              <a:off x="7204520" y="3029796"/>
              <a:ext cx="38379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OMS. 24/3 – Dia Mundial da Tuberculose: “Investir para acabar com a tuberculose. Salvar vidas”! | Biblioteca Virtual em Saúde MS. Saude.gov.br. Acesso em: 4 jun. 2024.</a:t>
              </a:r>
            </a:p>
            <a:p>
              <a:endParaRPr lang="pt-BR" sz="1000" dirty="0">
                <a:solidFill>
                  <a:schemeClr val="bg1"/>
                </a:solidFill>
              </a:endParaRPr>
            </a:p>
            <a:p>
              <a:r>
                <a:rPr lang="pt-BR" sz="1000" dirty="0">
                  <a:solidFill>
                    <a:schemeClr val="bg1"/>
                  </a:solidFill>
                </a:rPr>
                <a:t>‌</a:t>
              </a:r>
            </a:p>
          </p:txBody>
        </p:sp>
      </p:grpSp>
      <p:grpSp>
        <p:nvGrpSpPr>
          <p:cNvPr id="47" name="cxtexto3">
            <a:extLst>
              <a:ext uri="{FF2B5EF4-FFF2-40B4-BE49-F238E27FC236}">
                <a16:creationId xmlns:a16="http://schemas.microsoft.com/office/drawing/2014/main" id="{6FB673DB-0AC9-B111-E423-5099385B229B}"/>
              </a:ext>
            </a:extLst>
          </p:cNvPr>
          <p:cNvGrpSpPr/>
          <p:nvPr/>
        </p:nvGrpSpPr>
        <p:grpSpPr>
          <a:xfrm>
            <a:off x="7177088" y="4066734"/>
            <a:ext cx="4329112" cy="1866364"/>
            <a:chOff x="7177088" y="4077663"/>
            <a:chExt cx="4329112" cy="1028320"/>
          </a:xfrm>
        </p:grpSpPr>
        <p:sp useBgFill="1">
          <p:nvSpPr>
            <p:cNvPr id="33" name="area2b">
              <a:extLst>
                <a:ext uri="{FF2B5EF4-FFF2-40B4-BE49-F238E27FC236}">
                  <a16:creationId xmlns:a16="http://schemas.microsoft.com/office/drawing/2014/main" id="{5EC4A94E-EDB8-7E11-D34E-0C5B3C7F5F8C}"/>
                </a:ext>
              </a:extLst>
            </p:cNvPr>
            <p:cNvSpPr/>
            <p:nvPr/>
          </p:nvSpPr>
          <p:spPr>
            <a:xfrm>
              <a:off x="7177088" y="4077663"/>
              <a:ext cx="4329112" cy="756000"/>
            </a:xfrm>
            <a:prstGeom prst="roundRect">
              <a:avLst>
                <a:gd name="adj" fmla="val 13544"/>
              </a:avLst>
            </a:prstGeom>
            <a:ln>
              <a:noFill/>
            </a:ln>
            <a:effectLst>
              <a:innerShdw blurRad="127000" dist="635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94D712FD-5964-1C7E-3D3F-DC089D36C6C6}"/>
                </a:ext>
              </a:extLst>
            </p:cNvPr>
            <p:cNvSpPr txBox="1"/>
            <p:nvPr/>
          </p:nvSpPr>
          <p:spPr>
            <a:xfrm>
              <a:off x="7585112" y="4097892"/>
              <a:ext cx="3644858" cy="28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+mj-lt"/>
                </a:rPr>
                <a:t>Artigo que aponta TB em Pacientes com Diabetes e problemas alcoólicos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51727D0-83AD-19FF-8362-379C9A7CB966}"/>
                </a:ext>
              </a:extLst>
            </p:cNvPr>
            <p:cNvSpPr txBox="1"/>
            <p:nvPr/>
          </p:nvSpPr>
          <p:spPr>
            <a:xfrm>
              <a:off x="7592020" y="4398097"/>
              <a:ext cx="38631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Silva, Denise Rossato, et al. "Fatores de risco para tuberculose: diabetes, tabagismo, álcool e uso de outras drogas." Jornal brasileiro de Pneumologia 44 (2018): 145-152.</a:t>
              </a:r>
            </a:p>
          </p:txBody>
        </p:sp>
      </p:grpSp>
      <p:grpSp>
        <p:nvGrpSpPr>
          <p:cNvPr id="48" name="cxtexto4">
            <a:extLst>
              <a:ext uri="{FF2B5EF4-FFF2-40B4-BE49-F238E27FC236}">
                <a16:creationId xmlns:a16="http://schemas.microsoft.com/office/drawing/2014/main" id="{030FCDA9-1E74-FD91-C600-0A22FD89C13D}"/>
              </a:ext>
            </a:extLst>
          </p:cNvPr>
          <p:cNvGrpSpPr/>
          <p:nvPr/>
        </p:nvGrpSpPr>
        <p:grpSpPr>
          <a:xfrm>
            <a:off x="6779725" y="5708796"/>
            <a:ext cx="5227547" cy="1013090"/>
            <a:chOff x="6779726" y="5331941"/>
            <a:chExt cx="4329112" cy="773762"/>
          </a:xfrm>
        </p:grpSpPr>
        <p:sp useBgFill="1">
          <p:nvSpPr>
            <p:cNvPr id="38" name="area2b">
              <a:extLst>
                <a:ext uri="{FF2B5EF4-FFF2-40B4-BE49-F238E27FC236}">
                  <a16:creationId xmlns:a16="http://schemas.microsoft.com/office/drawing/2014/main" id="{F9C00F2C-4162-27E4-F89B-697715D17F75}"/>
                </a:ext>
              </a:extLst>
            </p:cNvPr>
            <p:cNvSpPr/>
            <p:nvPr/>
          </p:nvSpPr>
          <p:spPr>
            <a:xfrm>
              <a:off x="6779726" y="5331941"/>
              <a:ext cx="4329112" cy="756000"/>
            </a:xfrm>
            <a:prstGeom prst="roundRect">
              <a:avLst>
                <a:gd name="adj" fmla="val 13544"/>
              </a:avLst>
            </a:prstGeom>
            <a:ln>
              <a:noFill/>
            </a:ln>
            <a:effectLst>
              <a:innerShdw blurRad="127000" dist="635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86DC361A-9A22-6065-60A5-FAE0C812E3A5}"/>
                </a:ext>
              </a:extLst>
            </p:cNvPr>
            <p:cNvSpPr txBox="1"/>
            <p:nvPr/>
          </p:nvSpPr>
          <p:spPr>
            <a:xfrm>
              <a:off x="7179320" y="5336063"/>
              <a:ext cx="3644858" cy="399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+mj-lt"/>
                </a:rPr>
                <a:t>Estudo que mostra como </a:t>
              </a:r>
              <a:r>
                <a:rPr lang="pt-BR" sz="1400" dirty="0" err="1">
                  <a:solidFill>
                    <a:schemeClr val="bg1"/>
                  </a:solidFill>
                  <a:latin typeface="+mj-lt"/>
                </a:rPr>
                <a:t>éa</a:t>
              </a:r>
              <a:r>
                <a:rPr lang="pt-BR" sz="1400" dirty="0">
                  <a:solidFill>
                    <a:schemeClr val="bg1"/>
                  </a:solidFill>
                  <a:latin typeface="+mj-lt"/>
                </a:rPr>
                <a:t> TB no Brasil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53EA6D8F-2C2B-927C-92E3-6AF8AB67DA8B}"/>
                </a:ext>
              </a:extLst>
            </p:cNvPr>
            <p:cNvSpPr txBox="1"/>
            <p:nvPr/>
          </p:nvSpPr>
          <p:spPr>
            <a:xfrm>
              <a:off x="7179320" y="5551705"/>
              <a:ext cx="38631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 err="1">
                  <a:solidFill>
                    <a:schemeClr val="bg1"/>
                  </a:solidFill>
                </a:rPr>
                <a:t>Hijjar</a:t>
              </a:r>
              <a:r>
                <a:rPr lang="pt-BR" sz="1000" dirty="0">
                  <a:solidFill>
                    <a:schemeClr val="bg1"/>
                  </a:solidFill>
                </a:rPr>
                <a:t>, Miguel </a:t>
              </a:r>
              <a:r>
                <a:rPr lang="pt-BR" sz="1000" dirty="0" err="1">
                  <a:solidFill>
                    <a:schemeClr val="bg1"/>
                  </a:solidFill>
                </a:rPr>
                <a:t>Aiub</a:t>
              </a:r>
              <a:r>
                <a:rPr lang="pt-BR" sz="1000" dirty="0">
                  <a:solidFill>
                    <a:schemeClr val="bg1"/>
                  </a:solidFill>
                </a:rPr>
                <a:t>, Maria José </a:t>
              </a:r>
              <a:r>
                <a:rPr lang="pt-BR" sz="1000" dirty="0" err="1">
                  <a:solidFill>
                    <a:schemeClr val="bg1"/>
                  </a:solidFill>
                </a:rPr>
                <a:t>Procopio</a:t>
              </a:r>
              <a:r>
                <a:rPr lang="pt-BR" sz="1000" dirty="0">
                  <a:solidFill>
                    <a:schemeClr val="bg1"/>
                  </a:solidFill>
                </a:rPr>
                <a:t> Ribeiro de Oliveira, and </a:t>
              </a:r>
              <a:r>
                <a:rPr lang="pt-BR" sz="1000" dirty="0" err="1">
                  <a:solidFill>
                    <a:schemeClr val="bg1"/>
                  </a:solidFill>
                </a:rPr>
                <a:t>Gilmário</a:t>
              </a:r>
              <a:r>
                <a:rPr lang="pt-BR" sz="1000" dirty="0">
                  <a:solidFill>
                    <a:schemeClr val="bg1"/>
                  </a:solidFill>
                </a:rPr>
                <a:t> M. Teixeira. "A tuberculose no Brasil e no mundo." Boletim de Pneumologia Sanitária 9.2 (2001): 9-16.</a:t>
              </a:r>
            </a:p>
          </p:txBody>
        </p:sp>
      </p:grpSp>
      <p:pic>
        <p:nvPicPr>
          <p:cNvPr id="3" name="Avatar">
            <a:extLst>
              <a:ext uri="{FF2B5EF4-FFF2-40B4-BE49-F238E27FC236}">
                <a16:creationId xmlns:a16="http://schemas.microsoft.com/office/drawing/2014/main" id="{A6E16BEF-7DDE-D13E-3AEE-3947DA8755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142" y="1402109"/>
            <a:ext cx="5044916" cy="5453963"/>
          </a:xfrm>
          <a:prstGeom prst="rect">
            <a:avLst/>
          </a:prstGeom>
          <a:effectLst>
            <a:outerShdw blurRad="203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Espaço Reservado para Imagem 30">
            <a:extLst>
              <a:ext uri="{FF2B5EF4-FFF2-40B4-BE49-F238E27FC236}">
                <a16:creationId xmlns:a16="http://schemas.microsoft.com/office/drawing/2014/main" id="{8FBA61F1-3E20-DEC6-A50B-DF3DD53066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00" y="3744370"/>
            <a:ext cx="4723200" cy="2807755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48F8DF9-30F1-1770-0706-1D440251801C}"/>
              </a:ext>
            </a:extLst>
          </p:cNvPr>
          <p:cNvSpPr txBox="1"/>
          <p:nvPr/>
        </p:nvSpPr>
        <p:spPr>
          <a:xfrm>
            <a:off x="4771798" y="531876"/>
            <a:ext cx="2648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Referencias</a:t>
            </a:r>
          </a:p>
        </p:txBody>
      </p:sp>
      <p:grpSp>
        <p:nvGrpSpPr>
          <p:cNvPr id="10" name="ic1">
            <a:extLst>
              <a:ext uri="{FF2B5EF4-FFF2-40B4-BE49-F238E27FC236}">
                <a16:creationId xmlns:a16="http://schemas.microsoft.com/office/drawing/2014/main" id="{4028A162-28A5-66AE-6636-13B71B0896EC}"/>
              </a:ext>
            </a:extLst>
          </p:cNvPr>
          <p:cNvGrpSpPr/>
          <p:nvPr/>
        </p:nvGrpSpPr>
        <p:grpSpPr>
          <a:xfrm>
            <a:off x="5116945" y="1574224"/>
            <a:ext cx="979055" cy="971998"/>
            <a:chOff x="1069028" y="1961705"/>
            <a:chExt cx="792000" cy="792000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C67A5AA3-A7A9-A31A-632E-24B2E537601C}"/>
                </a:ext>
              </a:extLst>
            </p:cNvPr>
            <p:cNvGrpSpPr/>
            <p:nvPr/>
          </p:nvGrpSpPr>
          <p:grpSpPr>
            <a:xfrm>
              <a:off x="1069028" y="1961705"/>
              <a:ext cx="792000" cy="792000"/>
              <a:chOff x="1069028" y="1961705"/>
              <a:chExt cx="792000" cy="792000"/>
            </a:xfrm>
          </p:grpSpPr>
          <p:sp>
            <p:nvSpPr>
              <p:cNvPr id="13" name="Retângulo Arredondado 12">
                <a:extLst>
                  <a:ext uri="{FF2B5EF4-FFF2-40B4-BE49-F238E27FC236}">
                    <a16:creationId xmlns:a16="http://schemas.microsoft.com/office/drawing/2014/main" id="{D29E7AE7-1877-750B-8BEF-6D16719755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254000" dist="63500" dir="13500000" algn="br" rotWithShape="0">
                  <a:schemeClr val="bg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Arredondado 13">
                <a:extLst>
                  <a:ext uri="{FF2B5EF4-FFF2-40B4-BE49-F238E27FC236}">
                    <a16:creationId xmlns:a16="http://schemas.microsoft.com/office/drawing/2014/main" id="{5DC41C79-6CD8-4EFD-14FC-5329C0F9D1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254000" dist="63500" dir="2700000" algn="tl" rotWithShape="0">
                  <a:schemeClr val="accent3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86BF6090-4B90-68B6-BA29-685C8CCC7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249028" y="2141705"/>
              <a:ext cx="432000" cy="432000"/>
            </a:xfrm>
            <a:prstGeom prst="rect">
              <a:avLst/>
            </a:prstGeom>
          </p:spPr>
        </p:pic>
      </p:grpSp>
      <p:grpSp>
        <p:nvGrpSpPr>
          <p:cNvPr id="15" name="ic2">
            <a:extLst>
              <a:ext uri="{FF2B5EF4-FFF2-40B4-BE49-F238E27FC236}">
                <a16:creationId xmlns:a16="http://schemas.microsoft.com/office/drawing/2014/main" id="{155AE72E-A3F1-D227-7D1A-FDAA29E5AAF1}"/>
              </a:ext>
            </a:extLst>
          </p:cNvPr>
          <p:cNvGrpSpPr/>
          <p:nvPr/>
        </p:nvGrpSpPr>
        <p:grpSpPr>
          <a:xfrm>
            <a:off x="6198033" y="2819645"/>
            <a:ext cx="979055" cy="1019539"/>
            <a:chOff x="1069028" y="1961705"/>
            <a:chExt cx="792000" cy="792000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486E234C-5050-F865-B787-3536BE705CA0}"/>
                </a:ext>
              </a:extLst>
            </p:cNvPr>
            <p:cNvGrpSpPr/>
            <p:nvPr/>
          </p:nvGrpSpPr>
          <p:grpSpPr>
            <a:xfrm>
              <a:off x="1069028" y="1961705"/>
              <a:ext cx="792000" cy="792000"/>
              <a:chOff x="1069028" y="1961705"/>
              <a:chExt cx="792000" cy="792000"/>
            </a:xfrm>
          </p:grpSpPr>
          <p:sp>
            <p:nvSpPr>
              <p:cNvPr id="18" name="Retângulo Arredondado 17">
                <a:extLst>
                  <a:ext uri="{FF2B5EF4-FFF2-40B4-BE49-F238E27FC236}">
                    <a16:creationId xmlns:a16="http://schemas.microsoft.com/office/drawing/2014/main" id="{714371D9-EAFA-AFE6-5D68-D1E1EE2077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254000" dist="63500" dir="13500000" algn="br" rotWithShape="0">
                  <a:schemeClr val="bg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Arredondado 18">
                <a:extLst>
                  <a:ext uri="{FF2B5EF4-FFF2-40B4-BE49-F238E27FC236}">
                    <a16:creationId xmlns:a16="http://schemas.microsoft.com/office/drawing/2014/main" id="{0895C420-161B-FCC9-ABF1-656B36B62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254000" dist="63500" dir="2700000" algn="tl" rotWithShape="0">
                  <a:schemeClr val="accent3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14314058-8C3A-BFC3-7888-55F3FBC2E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249028" y="2141705"/>
              <a:ext cx="432000" cy="432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E426AEE-AA38-8CD5-0B8F-445347CD1E39}"/>
              </a:ext>
            </a:extLst>
          </p:cNvPr>
          <p:cNvGrpSpPr/>
          <p:nvPr/>
        </p:nvGrpSpPr>
        <p:grpSpPr>
          <a:xfrm>
            <a:off x="6096000" y="4065067"/>
            <a:ext cx="1477088" cy="1373777"/>
            <a:chOff x="1069028" y="1961705"/>
            <a:chExt cx="792000" cy="792000"/>
          </a:xfrm>
        </p:grpSpPr>
        <p:sp>
          <p:nvSpPr>
            <p:cNvPr id="23" name="Retângulo Arredondado 22">
              <a:extLst>
                <a:ext uri="{FF2B5EF4-FFF2-40B4-BE49-F238E27FC236}">
                  <a16:creationId xmlns:a16="http://schemas.microsoft.com/office/drawing/2014/main" id="{B4D76D45-F83E-0A0F-5EC6-55CE8F878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028" y="1961705"/>
              <a:ext cx="792000" cy="792000"/>
            </a:xfrm>
            <a:prstGeom prst="roundRect">
              <a:avLst>
                <a:gd name="adj" fmla="val 19668"/>
              </a:avLst>
            </a:prstGeom>
            <a:gradFill flip="none" rotWithShape="1">
              <a:gsLst>
                <a:gs pos="50000">
                  <a:srgbClr val="1AAAD2"/>
                </a:gs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54000" dist="635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Arredondado 23">
              <a:extLst>
                <a:ext uri="{FF2B5EF4-FFF2-40B4-BE49-F238E27FC236}">
                  <a16:creationId xmlns:a16="http://schemas.microsoft.com/office/drawing/2014/main" id="{22481D11-0A88-6BD3-0C49-E54F95E3D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028" y="1961705"/>
              <a:ext cx="792000" cy="792000"/>
            </a:xfrm>
            <a:prstGeom prst="roundRect">
              <a:avLst>
                <a:gd name="adj" fmla="val 19668"/>
              </a:avLst>
            </a:prstGeom>
            <a:gradFill flip="none" rotWithShape="1">
              <a:gsLst>
                <a:gs pos="50000">
                  <a:srgbClr val="1AAAD2"/>
                </a:gs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54000" dist="63500" dir="2700000" algn="tl" rotWithShape="0">
                <a:schemeClr val="accent3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50ACEF2-787D-E77A-CB20-99FB940076DB}"/>
              </a:ext>
            </a:extLst>
          </p:cNvPr>
          <p:cNvGrpSpPr/>
          <p:nvPr/>
        </p:nvGrpSpPr>
        <p:grpSpPr>
          <a:xfrm>
            <a:off x="6254216" y="5664726"/>
            <a:ext cx="922872" cy="1053948"/>
            <a:chOff x="1069028" y="1961705"/>
            <a:chExt cx="792000" cy="792000"/>
          </a:xfrm>
        </p:grpSpPr>
        <p:sp>
          <p:nvSpPr>
            <p:cNvPr id="28" name="Retângulo Arredondado 27">
              <a:extLst>
                <a:ext uri="{FF2B5EF4-FFF2-40B4-BE49-F238E27FC236}">
                  <a16:creationId xmlns:a16="http://schemas.microsoft.com/office/drawing/2014/main" id="{5D76AB7A-A9D0-BE10-4A51-613141E0B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028" y="1961705"/>
              <a:ext cx="792000" cy="792000"/>
            </a:xfrm>
            <a:prstGeom prst="roundRect">
              <a:avLst>
                <a:gd name="adj" fmla="val 19668"/>
              </a:avLst>
            </a:prstGeom>
            <a:gradFill flip="none" rotWithShape="1">
              <a:gsLst>
                <a:gs pos="50000">
                  <a:srgbClr val="1AAAD2"/>
                </a:gs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54000" dist="635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Arredondado 28">
              <a:extLst>
                <a:ext uri="{FF2B5EF4-FFF2-40B4-BE49-F238E27FC236}">
                  <a16:creationId xmlns:a16="http://schemas.microsoft.com/office/drawing/2014/main" id="{1E317D2A-5EEC-16A8-55DC-567322B88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028" y="1961705"/>
              <a:ext cx="792000" cy="792000"/>
            </a:xfrm>
            <a:prstGeom prst="roundRect">
              <a:avLst>
                <a:gd name="adj" fmla="val 19668"/>
              </a:avLst>
            </a:prstGeom>
            <a:gradFill flip="none" rotWithShape="1">
              <a:gsLst>
                <a:gs pos="50000">
                  <a:srgbClr val="1AAAD2"/>
                </a:gs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54000" dist="63500" dir="2700000" algn="tl" rotWithShape="0">
                <a:schemeClr val="accent3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0" name="Gráfico 29">
            <a:extLst>
              <a:ext uri="{FF2B5EF4-FFF2-40B4-BE49-F238E27FC236}">
                <a16:creationId xmlns:a16="http://schemas.microsoft.com/office/drawing/2014/main" id="{23E890FB-4430-6E4B-6BB5-43753490BDB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442828" y="4318108"/>
            <a:ext cx="843802" cy="843802"/>
          </a:xfrm>
          <a:prstGeom prst="rect">
            <a:avLst/>
          </a:prstGeom>
        </p:spPr>
      </p:pic>
      <p:pic>
        <p:nvPicPr>
          <p:cNvPr id="32" name="ic2">
            <a:extLst>
              <a:ext uri="{FF2B5EF4-FFF2-40B4-BE49-F238E27FC236}">
                <a16:creationId xmlns:a16="http://schemas.microsoft.com/office/drawing/2014/main" id="{471DF328-9247-929E-B228-BF111D64D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099" y="5807713"/>
            <a:ext cx="744412" cy="7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-0.31133 -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5 1.11111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2.96296E-6 L 0.3552 -2.96296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3.33333E-6 L 0.35508 3.33333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4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1EFEC4-2E33-7F4E-66D6-76D64BD16877}"/>
              </a:ext>
            </a:extLst>
          </p:cNvPr>
          <p:cNvSpPr txBox="1"/>
          <p:nvPr/>
        </p:nvSpPr>
        <p:spPr>
          <a:xfrm>
            <a:off x="1707665" y="531876"/>
            <a:ext cx="8776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Ferramenta de visualização - Dashboard</a:t>
            </a:r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7FD48ABB-AD8C-EB74-9CD5-A20EA2DEF9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3389" r="8222" b="23847"/>
          <a:stretch/>
        </p:blipFill>
        <p:spPr>
          <a:xfrm>
            <a:off x="685800" y="2084425"/>
            <a:ext cx="6152055" cy="3503025"/>
          </a:xfrm>
        </p:spPr>
      </p:pic>
      <p:pic>
        <p:nvPicPr>
          <p:cNvPr id="3" name="Topo do site">
            <a:extLst>
              <a:ext uri="{FF2B5EF4-FFF2-40B4-BE49-F238E27FC236}">
                <a16:creationId xmlns:a16="http://schemas.microsoft.com/office/drawing/2014/main" id="{4CDDC5DE-E9C4-5110-1100-DF534E7DD9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0" y="1270552"/>
            <a:ext cx="6393769" cy="909004"/>
          </a:xfrm>
          <a:prstGeom prst="rect">
            <a:avLst/>
          </a:prstGeom>
        </p:spPr>
      </p:pic>
      <p:sp>
        <p:nvSpPr>
          <p:cNvPr id="4" name="TextBox 28">
            <a:extLst>
              <a:ext uri="{FF2B5EF4-FFF2-40B4-BE49-F238E27FC236}">
                <a16:creationId xmlns:a16="http://schemas.microsoft.com/office/drawing/2014/main" id="{14B758A8-1EA9-AD36-8DBB-6E6B5B655833}"/>
              </a:ext>
            </a:extLst>
          </p:cNvPr>
          <p:cNvSpPr txBox="1"/>
          <p:nvPr/>
        </p:nvSpPr>
        <p:spPr>
          <a:xfrm>
            <a:off x="1918850" y="1798171"/>
            <a:ext cx="2976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Roboto Light" panose="02000000000000000000" pitchFamily="2" charset="0"/>
                <a:cs typeface="Open Sans Light" panose="020B0306030504020204" pitchFamily="34" charset="0"/>
              </a:rPr>
              <a:t>www.dadosAberto-Tuberculose.com.br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BFCD3E-59E5-D4CC-20B6-2B13FBB3238C}"/>
              </a:ext>
            </a:extLst>
          </p:cNvPr>
          <p:cNvSpPr txBox="1"/>
          <p:nvPr/>
        </p:nvSpPr>
        <p:spPr>
          <a:xfrm>
            <a:off x="2043937" y="5615477"/>
            <a:ext cx="306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bg1"/>
                </a:solidFill>
                <a:latin typeface="Montserrat Light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Aponte a câmera do seu smartphone para acessar o dashboard</a:t>
            </a:r>
          </a:p>
        </p:txBody>
      </p:sp>
      <p:grpSp>
        <p:nvGrpSpPr>
          <p:cNvPr id="6" name="QR CODE">
            <a:extLst>
              <a:ext uri="{FF2B5EF4-FFF2-40B4-BE49-F238E27FC236}">
                <a16:creationId xmlns:a16="http://schemas.microsoft.com/office/drawing/2014/main" id="{64A46371-5361-ED3E-03D8-BC2540276503}"/>
              </a:ext>
            </a:extLst>
          </p:cNvPr>
          <p:cNvGrpSpPr/>
          <p:nvPr/>
        </p:nvGrpSpPr>
        <p:grpSpPr>
          <a:xfrm>
            <a:off x="5056380" y="4604436"/>
            <a:ext cx="1800000" cy="1800000"/>
            <a:chOff x="12889406" y="4324804"/>
            <a:chExt cx="1800000" cy="180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740896A-BD06-39C8-3799-B910D8F1C5A4}"/>
                </a:ext>
              </a:extLst>
            </p:cNvPr>
            <p:cNvSpPr/>
            <p:nvPr/>
          </p:nvSpPr>
          <p:spPr>
            <a:xfrm>
              <a:off x="12889406" y="4324804"/>
              <a:ext cx="1800000" cy="1800000"/>
            </a:xfrm>
            <a:prstGeom prst="ellipse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507375" dist="278509" dir="1620000" algn="b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9C0A33-21D4-D4D8-1C31-3D3AB4E901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15406" y="4450804"/>
              <a:ext cx="1548000" cy="15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02573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3FE26990-327A-C250-6F42-255D66B50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70671" y="4695433"/>
              <a:ext cx="1080000" cy="1080000"/>
            </a:xfrm>
            <a:prstGeom prst="rect">
              <a:avLst/>
            </a:prstGeom>
          </p:spPr>
        </p:pic>
      </p:grpSp>
      <p:sp>
        <p:nvSpPr>
          <p:cNvPr id="10" name="Seta">
            <a:extLst>
              <a:ext uri="{FF2B5EF4-FFF2-40B4-BE49-F238E27FC236}">
                <a16:creationId xmlns:a16="http://schemas.microsoft.com/office/drawing/2014/main" id="{7239AD58-2F3D-1359-8450-8FD41328C46A}"/>
              </a:ext>
            </a:extLst>
          </p:cNvPr>
          <p:cNvSpPr/>
          <p:nvPr/>
        </p:nvSpPr>
        <p:spPr>
          <a:xfrm>
            <a:off x="4481789" y="6023579"/>
            <a:ext cx="1199535" cy="327792"/>
          </a:xfrm>
          <a:custGeom>
            <a:avLst/>
            <a:gdLst>
              <a:gd name="connsiteX0" fmla="*/ 0 w 1199535"/>
              <a:gd name="connsiteY0" fmla="*/ 93278 h 327792"/>
              <a:gd name="connsiteX1" fmla="*/ 511277 w 1199535"/>
              <a:gd name="connsiteY1" fmla="*/ 326473 h 327792"/>
              <a:gd name="connsiteX2" fmla="*/ 1199535 w 1199535"/>
              <a:gd name="connsiteY2" fmla="*/ 0 h 32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9535" h="327792" extrusionOk="0">
                <a:moveTo>
                  <a:pt x="0" y="93278"/>
                </a:moveTo>
                <a:cubicBezTo>
                  <a:pt x="142305" y="209400"/>
                  <a:pt x="297837" y="347093"/>
                  <a:pt x="511277" y="326473"/>
                </a:cubicBezTo>
                <a:cubicBezTo>
                  <a:pt x="730067" y="314898"/>
                  <a:pt x="931899" y="156209"/>
                  <a:pt x="1199535" y="0"/>
                </a:cubicBezTo>
              </a:path>
            </a:pathLst>
          </a:custGeom>
          <a:noFill/>
          <a:ln w="47625" cap="rnd">
            <a:gradFill flip="none" rotWithShape="1">
              <a:gsLst>
                <a:gs pos="0">
                  <a:schemeClr val="accent4"/>
                </a:gs>
                <a:gs pos="99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99535"/>
                      <a:gd name="connsiteY0" fmla="*/ 39329 h 138207"/>
                      <a:gd name="connsiteX1" fmla="*/ 511277 w 1199535"/>
                      <a:gd name="connsiteY1" fmla="*/ 137651 h 138207"/>
                      <a:gd name="connsiteX2" fmla="*/ 1199535 w 1199535"/>
                      <a:gd name="connsiteY2" fmla="*/ 0 h 138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99535" h="138207">
                        <a:moveTo>
                          <a:pt x="0" y="39329"/>
                        </a:moveTo>
                        <a:cubicBezTo>
                          <a:pt x="155677" y="91767"/>
                          <a:pt x="311355" y="144206"/>
                          <a:pt x="511277" y="137651"/>
                        </a:cubicBezTo>
                        <a:cubicBezTo>
                          <a:pt x="711199" y="131096"/>
                          <a:pt x="955367" y="65548"/>
                          <a:pt x="1199535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63500" dir="2700000" algn="tl" rotWithShape="0">
              <a:prstClr val="black">
                <a:alpha val="55712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hlinkClick r:id="rId5"/>
            <a:extLst>
              <a:ext uri="{FF2B5EF4-FFF2-40B4-BE49-F238E27FC236}">
                <a16:creationId xmlns:a16="http://schemas.microsoft.com/office/drawing/2014/main" id="{5D769D66-C759-DBED-C2ED-3C6641A0A294}"/>
              </a:ext>
            </a:extLst>
          </p:cNvPr>
          <p:cNvSpPr txBox="1"/>
          <p:nvPr/>
        </p:nvSpPr>
        <p:spPr>
          <a:xfrm>
            <a:off x="0" y="6906533"/>
            <a:ext cx="798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+mj-lt"/>
              </a:rPr>
              <a:t>Crie um QR CODE para o seu site e substitua o que está neste slide.</a:t>
            </a:r>
          </a:p>
          <a:p>
            <a:r>
              <a:rPr lang="pt-BR" dirty="0">
                <a:solidFill>
                  <a:srgbClr val="FF0000"/>
                </a:solidFill>
                <a:latin typeface="+mj-lt"/>
              </a:rPr>
              <a:t>Use o site: </a:t>
            </a:r>
            <a:r>
              <a:rPr lang="pt-BR" dirty="0" err="1">
                <a:solidFill>
                  <a:srgbClr val="0070C0"/>
                </a:solidFill>
                <a:latin typeface="+mj-lt"/>
              </a:rPr>
              <a:t>https</a:t>
            </a:r>
            <a:r>
              <a:rPr lang="pt-BR" dirty="0">
                <a:solidFill>
                  <a:srgbClr val="0070C0"/>
                </a:solidFill>
                <a:latin typeface="+mj-lt"/>
              </a:rPr>
              <a:t>://</a:t>
            </a:r>
            <a:r>
              <a:rPr lang="pt-BR" dirty="0" err="1">
                <a:solidFill>
                  <a:srgbClr val="0070C0"/>
                </a:solidFill>
                <a:latin typeface="+mj-lt"/>
              </a:rPr>
              <a:t>www.qrcodefacil.com</a:t>
            </a:r>
            <a:r>
              <a:rPr lang="pt-BR" dirty="0">
                <a:solidFill>
                  <a:srgbClr val="0070C0"/>
                </a:solidFill>
                <a:latin typeface="+mj-lt"/>
              </a:rPr>
              <a:t>/</a:t>
            </a:r>
          </a:p>
        </p:txBody>
      </p:sp>
      <p:pic>
        <p:nvPicPr>
          <p:cNvPr id="14" name="avatar">
            <a:extLst>
              <a:ext uri="{FF2B5EF4-FFF2-40B4-BE49-F238E27FC236}">
                <a16:creationId xmlns:a16="http://schemas.microsoft.com/office/drawing/2014/main" id="{C1409AE7-DC89-474B-C80E-EC0FF2D46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3478" y="848848"/>
            <a:ext cx="5458314" cy="60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5 1.11111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4.44444E-6 L 0.10365 -0.03334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repeatCount="3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4" grpId="0"/>
      <p:bldP spid="5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D9CB7EA-68FB-0B25-7BE3-09DC0C445206}"/>
              </a:ext>
            </a:extLst>
          </p:cNvPr>
          <p:cNvSpPr/>
          <p:nvPr/>
        </p:nvSpPr>
        <p:spPr>
          <a:xfrm flipH="1">
            <a:off x="0" y="4829177"/>
            <a:ext cx="12192000" cy="202882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16200000" rotWithShape="0">
              <a:schemeClr val="bg1">
                <a:alpha val="2488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1290F2-63F2-687C-2D1C-90ED2D4ED086}"/>
              </a:ext>
            </a:extLst>
          </p:cNvPr>
          <p:cNvSpPr txBox="1"/>
          <p:nvPr/>
        </p:nvSpPr>
        <p:spPr>
          <a:xfrm>
            <a:off x="2963573" y="531876"/>
            <a:ext cx="626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Mycobacterium </a:t>
            </a:r>
            <a:r>
              <a:rPr lang="pt-BR" sz="3200" dirty="0" err="1">
                <a:solidFill>
                  <a:schemeClr val="bg1"/>
                </a:solidFill>
                <a:latin typeface="+mj-lt"/>
              </a:rPr>
              <a:t>Tuberculosis</a:t>
            </a:r>
            <a:endParaRPr lang="pt-BR" sz="3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5" name="txt1">
            <a:extLst>
              <a:ext uri="{FF2B5EF4-FFF2-40B4-BE49-F238E27FC236}">
                <a16:creationId xmlns:a16="http://schemas.microsoft.com/office/drawing/2014/main" id="{4FDFCCB5-4714-09C9-498D-B8C425ECFFF6}"/>
              </a:ext>
            </a:extLst>
          </p:cNvPr>
          <p:cNvGrpSpPr/>
          <p:nvPr/>
        </p:nvGrpSpPr>
        <p:grpSpPr>
          <a:xfrm>
            <a:off x="7238331" y="1481883"/>
            <a:ext cx="4953669" cy="1215238"/>
            <a:chOff x="7238331" y="1481883"/>
            <a:chExt cx="4953669" cy="1215238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FEAD0AB-8D60-4EAE-B42C-6254283BDCB2}"/>
                </a:ext>
              </a:extLst>
            </p:cNvPr>
            <p:cNvSpPr txBox="1"/>
            <p:nvPr/>
          </p:nvSpPr>
          <p:spPr>
            <a:xfrm>
              <a:off x="7238331" y="1481883"/>
              <a:ext cx="2108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Doença Infecciosa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B30BB84-9487-EB53-B1BD-BC6F7BF4D4AD}"/>
                </a:ext>
              </a:extLst>
            </p:cNvPr>
            <p:cNvSpPr txBox="1"/>
            <p:nvPr/>
          </p:nvSpPr>
          <p:spPr>
            <a:xfrm>
              <a:off x="7275200" y="1743014"/>
              <a:ext cx="4916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A tuberculose (TB) é uma doença infecciosa causada pela bactéria Mycobacterium </a:t>
              </a:r>
              <a:r>
                <a:rPr lang="pt-BR" sz="1400" dirty="0" err="1">
                  <a:solidFill>
                    <a:schemeClr val="bg1"/>
                  </a:solidFill>
                </a:rPr>
                <a:t>tuberculosis</a:t>
              </a:r>
              <a:r>
                <a:rPr lang="pt-BR" sz="1400" dirty="0">
                  <a:solidFill>
                    <a:schemeClr val="bg1"/>
                  </a:solidFill>
                </a:rPr>
                <a:t>. Afeta principalmente os pulmões, mas pode afetar outras partes do corpo</a:t>
              </a:r>
            </a:p>
          </p:txBody>
        </p:sp>
      </p:grpSp>
      <p:grpSp>
        <p:nvGrpSpPr>
          <p:cNvPr id="36" name="txt2">
            <a:extLst>
              <a:ext uri="{FF2B5EF4-FFF2-40B4-BE49-F238E27FC236}">
                <a16:creationId xmlns:a16="http://schemas.microsoft.com/office/drawing/2014/main" id="{47A566FE-C900-6038-1980-32131EF49A67}"/>
              </a:ext>
            </a:extLst>
          </p:cNvPr>
          <p:cNvGrpSpPr/>
          <p:nvPr/>
        </p:nvGrpSpPr>
        <p:grpSpPr>
          <a:xfrm>
            <a:off x="6446331" y="2756343"/>
            <a:ext cx="5096556" cy="999795"/>
            <a:chOff x="6409645" y="2636613"/>
            <a:chExt cx="5096556" cy="999795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42C454F5-AFEA-0EA9-D9FA-5E6330F5091F}"/>
                </a:ext>
              </a:extLst>
            </p:cNvPr>
            <p:cNvSpPr txBox="1"/>
            <p:nvPr/>
          </p:nvSpPr>
          <p:spPr>
            <a:xfrm>
              <a:off x="6409645" y="2636613"/>
              <a:ext cx="1181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Sintomas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DB6FA0E-7B81-5A9C-5195-B23D07E366C1}"/>
                </a:ext>
              </a:extLst>
            </p:cNvPr>
            <p:cNvSpPr txBox="1"/>
            <p:nvPr/>
          </p:nvSpPr>
          <p:spPr>
            <a:xfrm>
              <a:off x="6446515" y="2897744"/>
              <a:ext cx="50596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Tosse persistente por mais de três semanas, dor no peito, tosse com sangue, fraqueza, perda de peso, falta de apetite, febre e suores noturnos.</a:t>
              </a:r>
            </a:p>
          </p:txBody>
        </p:sp>
      </p:grpSp>
      <p:grpSp>
        <p:nvGrpSpPr>
          <p:cNvPr id="37" name="txt3">
            <a:extLst>
              <a:ext uri="{FF2B5EF4-FFF2-40B4-BE49-F238E27FC236}">
                <a16:creationId xmlns:a16="http://schemas.microsoft.com/office/drawing/2014/main" id="{CB8AA0F7-99A4-5CF6-0B4B-3FC72CEC003C}"/>
              </a:ext>
            </a:extLst>
          </p:cNvPr>
          <p:cNvGrpSpPr/>
          <p:nvPr/>
        </p:nvGrpSpPr>
        <p:grpSpPr>
          <a:xfrm>
            <a:off x="5580959" y="3840526"/>
            <a:ext cx="5925240" cy="999795"/>
            <a:chOff x="5580959" y="3840526"/>
            <a:chExt cx="5925240" cy="999795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85F42EA-03C1-88D2-6F9D-A88718A8F474}"/>
                </a:ext>
              </a:extLst>
            </p:cNvPr>
            <p:cNvSpPr txBox="1"/>
            <p:nvPr/>
          </p:nvSpPr>
          <p:spPr>
            <a:xfrm>
              <a:off x="5580959" y="3840526"/>
              <a:ext cx="1441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Diagnóstico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5C72654-F918-F1AC-EEA4-5BC2A1AEB94B}"/>
                </a:ext>
              </a:extLst>
            </p:cNvPr>
            <p:cNvSpPr txBox="1"/>
            <p:nvPr/>
          </p:nvSpPr>
          <p:spPr>
            <a:xfrm>
              <a:off x="5617828" y="4101657"/>
              <a:ext cx="58883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Inclui exames de escarro, testes tuberculínicos (PPD), radiografia de tórax, e testes moleculares rápidos como o </a:t>
              </a:r>
              <a:r>
                <a:rPr lang="pt-BR" sz="1400" dirty="0" err="1">
                  <a:solidFill>
                    <a:schemeClr val="bg1"/>
                  </a:solidFill>
                </a:rPr>
                <a:t>Xpert</a:t>
              </a:r>
              <a:r>
                <a:rPr lang="pt-BR" sz="1400" dirty="0">
                  <a:solidFill>
                    <a:schemeClr val="bg1"/>
                  </a:solidFill>
                </a:rPr>
                <a:t> MTB/RIF.</a:t>
              </a:r>
            </a:p>
          </p:txBody>
        </p:sp>
      </p:grpSp>
      <p:grpSp>
        <p:nvGrpSpPr>
          <p:cNvPr id="38" name="txt4">
            <a:extLst>
              <a:ext uri="{FF2B5EF4-FFF2-40B4-BE49-F238E27FC236}">
                <a16:creationId xmlns:a16="http://schemas.microsoft.com/office/drawing/2014/main" id="{AAABC654-6AAE-623A-7BE6-FBAB4D9C5786}"/>
              </a:ext>
            </a:extLst>
          </p:cNvPr>
          <p:cNvGrpSpPr/>
          <p:nvPr/>
        </p:nvGrpSpPr>
        <p:grpSpPr>
          <a:xfrm>
            <a:off x="4737991" y="5016024"/>
            <a:ext cx="6768208" cy="999795"/>
            <a:chOff x="4737991" y="5016024"/>
            <a:chExt cx="6768208" cy="999795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E2D0D11-E048-E2BB-17DE-36711C34804F}"/>
                </a:ext>
              </a:extLst>
            </p:cNvPr>
            <p:cNvSpPr txBox="1"/>
            <p:nvPr/>
          </p:nvSpPr>
          <p:spPr>
            <a:xfrm>
              <a:off x="4737991" y="5016024"/>
              <a:ext cx="14350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Tratamento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7B36CD3-732F-5A1B-F03F-DE1D616CB76F}"/>
                </a:ext>
              </a:extLst>
            </p:cNvPr>
            <p:cNvSpPr txBox="1"/>
            <p:nvPr/>
          </p:nvSpPr>
          <p:spPr>
            <a:xfrm>
              <a:off x="4774860" y="5277155"/>
              <a:ext cx="673133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Tratamento com antibióticos por 6 meses ou mais, incluindo isoniazida, rifampicina, </a:t>
              </a:r>
              <a:r>
                <a:rPr lang="pt-BR" sz="1400" dirty="0" err="1">
                  <a:solidFill>
                    <a:schemeClr val="bg1"/>
                  </a:solidFill>
                </a:rPr>
                <a:t>pirazinamida</a:t>
              </a:r>
              <a:r>
                <a:rPr lang="pt-BR" sz="1400" dirty="0">
                  <a:solidFill>
                    <a:schemeClr val="bg1"/>
                  </a:solidFill>
                </a:rPr>
                <a:t> e </a:t>
              </a:r>
              <a:r>
                <a:rPr lang="pt-BR" sz="1400" dirty="0" err="1">
                  <a:solidFill>
                    <a:schemeClr val="bg1"/>
                  </a:solidFill>
                </a:rPr>
                <a:t>etambutol</a:t>
              </a:r>
              <a:r>
                <a:rPr lang="pt-BR" sz="1400" dirty="0">
                  <a:solidFill>
                    <a:schemeClr val="bg1"/>
                  </a:solidFill>
                </a:rPr>
                <a:t>. Completar o tratamento é essencial para evitar resistência.</a:t>
              </a:r>
            </a:p>
          </p:txBody>
        </p:sp>
      </p:grpSp>
      <p:grpSp>
        <p:nvGrpSpPr>
          <p:cNvPr id="34" name="IC1">
            <a:extLst>
              <a:ext uri="{FF2B5EF4-FFF2-40B4-BE49-F238E27FC236}">
                <a16:creationId xmlns:a16="http://schemas.microsoft.com/office/drawing/2014/main" id="{F0159CDD-CE10-D065-E898-2D0CB620012A}"/>
              </a:ext>
            </a:extLst>
          </p:cNvPr>
          <p:cNvGrpSpPr/>
          <p:nvPr/>
        </p:nvGrpSpPr>
        <p:grpSpPr>
          <a:xfrm>
            <a:off x="6446331" y="1481883"/>
            <a:ext cx="792000" cy="792000"/>
            <a:chOff x="6446331" y="1481883"/>
            <a:chExt cx="792000" cy="79200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BF725955-3FBE-10CE-D612-13524B5963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6331" y="1481883"/>
              <a:ext cx="792000" cy="792000"/>
              <a:chOff x="5646000" y="2979000"/>
              <a:chExt cx="900000" cy="900000"/>
            </a:xfrm>
          </p:grpSpPr>
          <p:sp useBgFill="1">
            <p:nvSpPr>
              <p:cNvPr id="16" name="Retângulo Arredondado 15">
                <a:extLst>
                  <a:ext uri="{FF2B5EF4-FFF2-40B4-BE49-F238E27FC236}">
                    <a16:creationId xmlns:a16="http://schemas.microsoft.com/office/drawing/2014/main" id="{B2199682-7B18-44AE-93C0-141BE33DBA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6000" y="2979000"/>
                <a:ext cx="900000" cy="900000"/>
              </a:xfrm>
              <a:prstGeom prst="roundRect">
                <a:avLst>
                  <a:gd name="adj" fmla="val 6515"/>
                </a:avLst>
              </a:prstGeom>
              <a:ln>
                <a:noFill/>
              </a:ln>
              <a:effectLst>
                <a:outerShdw blurRad="254000" dist="63500" dir="13500000" algn="br" rotWithShape="0">
                  <a:schemeClr val="bg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 useBgFill="1">
            <p:nvSpPr>
              <p:cNvPr id="17" name="Retângulo Arredondado 16">
                <a:extLst>
                  <a:ext uri="{FF2B5EF4-FFF2-40B4-BE49-F238E27FC236}">
                    <a16:creationId xmlns:a16="http://schemas.microsoft.com/office/drawing/2014/main" id="{6B20ECDC-7EEF-7397-0C8D-66703028A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6000" y="2979000"/>
                <a:ext cx="900000" cy="900000"/>
              </a:xfrm>
              <a:prstGeom prst="roundRect">
                <a:avLst>
                  <a:gd name="adj" fmla="val 6515"/>
                </a:avLst>
              </a:prstGeom>
              <a:ln>
                <a:noFill/>
              </a:ln>
              <a:effectLst>
                <a:outerShdw blurRad="254000" dist="63500" dir="2700000" algn="tl" rotWithShape="0">
                  <a:prstClr val="black">
                    <a:alpha val="24635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4BFAB6A0-A1CB-51A0-93D9-591ECFC99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6331" y="1571883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IC2">
            <a:extLst>
              <a:ext uri="{FF2B5EF4-FFF2-40B4-BE49-F238E27FC236}">
                <a16:creationId xmlns:a16="http://schemas.microsoft.com/office/drawing/2014/main" id="{A67C7A26-1F87-F755-DC32-5AA171D9E655}"/>
              </a:ext>
            </a:extLst>
          </p:cNvPr>
          <p:cNvGrpSpPr/>
          <p:nvPr/>
        </p:nvGrpSpPr>
        <p:grpSpPr>
          <a:xfrm>
            <a:off x="5635896" y="2748694"/>
            <a:ext cx="792000" cy="792000"/>
            <a:chOff x="5608053" y="2608220"/>
            <a:chExt cx="792000" cy="792000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D50BB0E8-2071-3CA0-1047-534FEE935D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8053" y="2608220"/>
              <a:ext cx="792000" cy="792000"/>
              <a:chOff x="5646000" y="2979000"/>
              <a:chExt cx="900000" cy="900000"/>
            </a:xfrm>
          </p:grpSpPr>
          <p:sp useBgFill="1">
            <p:nvSpPr>
              <p:cNvPr id="13" name="Retângulo Arredondado 12">
                <a:extLst>
                  <a:ext uri="{FF2B5EF4-FFF2-40B4-BE49-F238E27FC236}">
                    <a16:creationId xmlns:a16="http://schemas.microsoft.com/office/drawing/2014/main" id="{1BE1EC67-3E9A-E080-358A-317E7B51E7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6000" y="2979000"/>
                <a:ext cx="900000" cy="900000"/>
              </a:xfrm>
              <a:prstGeom prst="roundRect">
                <a:avLst>
                  <a:gd name="adj" fmla="val 6515"/>
                </a:avLst>
              </a:prstGeom>
              <a:ln>
                <a:noFill/>
              </a:ln>
              <a:effectLst>
                <a:outerShdw blurRad="254000" dist="63500" dir="13500000" algn="br" rotWithShape="0">
                  <a:schemeClr val="bg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 useBgFill="1">
            <p:nvSpPr>
              <p:cNvPr id="14" name="Retângulo Arredondado 13">
                <a:extLst>
                  <a:ext uri="{FF2B5EF4-FFF2-40B4-BE49-F238E27FC236}">
                    <a16:creationId xmlns:a16="http://schemas.microsoft.com/office/drawing/2014/main" id="{F749B9EB-4239-3F5D-FB74-4E3B5A6ADE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6000" y="2979000"/>
                <a:ext cx="900000" cy="900000"/>
              </a:xfrm>
              <a:prstGeom prst="roundRect">
                <a:avLst>
                  <a:gd name="adj" fmla="val 6515"/>
                </a:avLst>
              </a:prstGeom>
              <a:ln>
                <a:noFill/>
              </a:ln>
              <a:effectLst>
                <a:outerShdw blurRad="254000" dist="63500" dir="2700000" algn="tl" rotWithShape="0">
                  <a:prstClr val="black">
                    <a:alpha val="24635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BB3681FA-8F15-4AEA-58C8-0438EDDD8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98053" y="2698220"/>
              <a:ext cx="612000" cy="612000"/>
            </a:xfrm>
            <a:prstGeom prst="rect">
              <a:avLst/>
            </a:prstGeom>
          </p:spPr>
        </p:pic>
      </p:grpSp>
      <p:grpSp>
        <p:nvGrpSpPr>
          <p:cNvPr id="32" name="IC3">
            <a:extLst>
              <a:ext uri="{FF2B5EF4-FFF2-40B4-BE49-F238E27FC236}">
                <a16:creationId xmlns:a16="http://schemas.microsoft.com/office/drawing/2014/main" id="{2546AFD0-CA7A-9E64-C198-893A60189F99}"/>
              </a:ext>
            </a:extLst>
          </p:cNvPr>
          <p:cNvGrpSpPr/>
          <p:nvPr/>
        </p:nvGrpSpPr>
        <p:grpSpPr>
          <a:xfrm>
            <a:off x="4769775" y="3832877"/>
            <a:ext cx="792000" cy="792000"/>
            <a:chOff x="4769775" y="3832877"/>
            <a:chExt cx="792000" cy="792000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2DD5C9C6-70B2-E48E-7E57-01CD43E32E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69775" y="3832877"/>
              <a:ext cx="792000" cy="792000"/>
              <a:chOff x="5646000" y="2979000"/>
              <a:chExt cx="900000" cy="900000"/>
            </a:xfrm>
          </p:grpSpPr>
          <p:sp useBgFill="1">
            <p:nvSpPr>
              <p:cNvPr id="10" name="Retângulo Arredondado 9">
                <a:extLst>
                  <a:ext uri="{FF2B5EF4-FFF2-40B4-BE49-F238E27FC236}">
                    <a16:creationId xmlns:a16="http://schemas.microsoft.com/office/drawing/2014/main" id="{7A5BAFE4-0380-995D-806C-8531EF37AA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6000" y="2979000"/>
                <a:ext cx="900000" cy="900000"/>
              </a:xfrm>
              <a:prstGeom prst="roundRect">
                <a:avLst>
                  <a:gd name="adj" fmla="val 6515"/>
                </a:avLst>
              </a:prstGeom>
              <a:ln>
                <a:noFill/>
              </a:ln>
              <a:effectLst>
                <a:outerShdw blurRad="254000" dist="63500" dir="13500000" algn="br" rotWithShape="0">
                  <a:schemeClr val="bg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 useBgFill="1">
            <p:nvSpPr>
              <p:cNvPr id="11" name="Retângulo Arredondado 10">
                <a:extLst>
                  <a:ext uri="{FF2B5EF4-FFF2-40B4-BE49-F238E27FC236}">
                    <a16:creationId xmlns:a16="http://schemas.microsoft.com/office/drawing/2014/main" id="{AA4AE0B1-A9D0-7A70-F55A-D1FCD1D98E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6000" y="2979000"/>
                <a:ext cx="900000" cy="900000"/>
              </a:xfrm>
              <a:prstGeom prst="roundRect">
                <a:avLst>
                  <a:gd name="adj" fmla="val 6515"/>
                </a:avLst>
              </a:prstGeom>
              <a:ln>
                <a:noFill/>
              </a:ln>
              <a:effectLst>
                <a:outerShdw blurRad="254000" dist="63500" dir="2700000" algn="tl" rotWithShape="0">
                  <a:prstClr val="black">
                    <a:alpha val="24635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E953CF8D-D0FD-C477-4E31-627401E18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859775" y="3922877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IC4">
            <a:extLst>
              <a:ext uri="{FF2B5EF4-FFF2-40B4-BE49-F238E27FC236}">
                <a16:creationId xmlns:a16="http://schemas.microsoft.com/office/drawing/2014/main" id="{D54631D6-6695-8751-B7F0-BAB4928E3B4F}"/>
              </a:ext>
            </a:extLst>
          </p:cNvPr>
          <p:cNvGrpSpPr/>
          <p:nvPr/>
        </p:nvGrpSpPr>
        <p:grpSpPr>
          <a:xfrm>
            <a:off x="3931497" y="5008375"/>
            <a:ext cx="792000" cy="792000"/>
            <a:chOff x="3931497" y="5008375"/>
            <a:chExt cx="792000" cy="792000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F1B3F855-F864-D6D2-458D-832BE39B10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1497" y="5008375"/>
              <a:ext cx="792000" cy="792000"/>
              <a:chOff x="5646000" y="2979000"/>
              <a:chExt cx="900000" cy="900000"/>
            </a:xfrm>
          </p:grpSpPr>
          <p:sp useBgFill="1">
            <p:nvSpPr>
              <p:cNvPr id="4" name="Retângulo Arredondado 3">
                <a:extLst>
                  <a:ext uri="{FF2B5EF4-FFF2-40B4-BE49-F238E27FC236}">
                    <a16:creationId xmlns:a16="http://schemas.microsoft.com/office/drawing/2014/main" id="{12D296EB-C8D6-FC78-EC87-DCED7E1638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6000" y="2979000"/>
                <a:ext cx="900000" cy="900000"/>
              </a:xfrm>
              <a:prstGeom prst="roundRect">
                <a:avLst>
                  <a:gd name="adj" fmla="val 6515"/>
                </a:avLst>
              </a:prstGeom>
              <a:ln>
                <a:noFill/>
              </a:ln>
              <a:effectLst>
                <a:outerShdw blurRad="254000" dist="63500" dir="13500000" algn="br" rotWithShape="0">
                  <a:schemeClr val="bg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 useBgFill="1">
            <p:nvSpPr>
              <p:cNvPr id="5" name="Retângulo Arredondado 4">
                <a:extLst>
                  <a:ext uri="{FF2B5EF4-FFF2-40B4-BE49-F238E27FC236}">
                    <a16:creationId xmlns:a16="http://schemas.microsoft.com/office/drawing/2014/main" id="{DC94C9B4-044C-403E-8BF1-4D6B26EEB7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46000" y="2979000"/>
                <a:ext cx="900000" cy="900000"/>
              </a:xfrm>
              <a:prstGeom prst="roundRect">
                <a:avLst>
                  <a:gd name="adj" fmla="val 6515"/>
                </a:avLst>
              </a:prstGeom>
              <a:ln>
                <a:noFill/>
              </a:ln>
              <a:effectLst>
                <a:outerShdw blurRad="254000" dist="63500" dir="2700000" algn="tl" rotWithShape="0">
                  <a:prstClr val="black">
                    <a:alpha val="24635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658979CC-D527-02A3-41C3-9B472821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021497" y="5098375"/>
              <a:ext cx="612000" cy="612000"/>
            </a:xfrm>
            <a:prstGeom prst="rect">
              <a:avLst/>
            </a:prstGeom>
          </p:spPr>
        </p:pic>
      </p:grpSp>
      <p:pic>
        <p:nvPicPr>
          <p:cNvPr id="42" name="Imagem 41" descr="Logotipo&#10;&#10;Descrição gerada automaticamente">
            <a:extLst>
              <a:ext uri="{FF2B5EF4-FFF2-40B4-BE49-F238E27FC236}">
                <a16:creationId xmlns:a16="http://schemas.microsoft.com/office/drawing/2014/main" id="{E8F41EEB-8BC7-AADF-C541-F776F07048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669" y="95624"/>
            <a:ext cx="5738166" cy="59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2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5 1.11111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38255 -1.11111E-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4513 -2.96296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6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52005 4.81481E-6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5888 -2.96296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4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F515804F-434E-CDBF-F4C3-48AD2921D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7" y="0"/>
            <a:ext cx="3861853" cy="386185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090EFF0-7895-085E-973E-955896169478}"/>
              </a:ext>
            </a:extLst>
          </p:cNvPr>
          <p:cNvSpPr txBox="1"/>
          <p:nvPr/>
        </p:nvSpPr>
        <p:spPr>
          <a:xfrm>
            <a:off x="4276336" y="1317881"/>
            <a:ext cx="4131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+mj-lt"/>
              </a:rPr>
              <a:t>Objetivo do Projeto</a:t>
            </a:r>
          </a:p>
        </p:txBody>
      </p:sp>
      <p:pic>
        <p:nvPicPr>
          <p:cNvPr id="11" name="frame3">
            <a:extLst>
              <a:ext uri="{FF2B5EF4-FFF2-40B4-BE49-F238E27FC236}">
                <a16:creationId xmlns:a16="http://schemas.microsoft.com/office/drawing/2014/main" id="{567A056B-F026-45EF-12C2-21400D68C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51" y="4310064"/>
            <a:ext cx="2901144" cy="3187407"/>
          </a:xfrm>
          <a:prstGeom prst="rect">
            <a:avLst/>
          </a:prstGeom>
        </p:spPr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D6A63645-54C7-A0AF-2F75-B54CF4B93B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3" r="22933"/>
          <a:stretch/>
        </p:blipFill>
        <p:spPr>
          <a:xfrm>
            <a:off x="4115093" y="4548925"/>
            <a:ext cx="2091435" cy="2092088"/>
          </a:xfrm>
        </p:spPr>
      </p:pic>
      <p:pic>
        <p:nvPicPr>
          <p:cNvPr id="9" name="frame6">
            <a:extLst>
              <a:ext uri="{FF2B5EF4-FFF2-40B4-BE49-F238E27FC236}">
                <a16:creationId xmlns:a16="http://schemas.microsoft.com/office/drawing/2014/main" id="{E78CE72F-84D8-F62C-AC49-D0557FB715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9772355" y="4310064"/>
            <a:ext cx="2901144" cy="3187407"/>
          </a:xfrm>
          <a:prstGeom prst="rect">
            <a:avLst/>
          </a:prstGeom>
        </p:spPr>
      </p:pic>
      <p:pic>
        <p:nvPicPr>
          <p:cNvPr id="10" name="frame1">
            <a:extLst>
              <a:ext uri="{FF2B5EF4-FFF2-40B4-BE49-F238E27FC236}">
                <a16:creationId xmlns:a16="http://schemas.microsoft.com/office/drawing/2014/main" id="{587ECC06-A0FB-6069-729A-17F47CB29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-510263" y="4272920"/>
            <a:ext cx="2901144" cy="3187407"/>
          </a:xfrm>
          <a:prstGeom prst="rect">
            <a:avLst/>
          </a:prstGeom>
        </p:spPr>
      </p:pic>
      <p:pic>
        <p:nvPicPr>
          <p:cNvPr id="12" name="frame4">
            <a:extLst>
              <a:ext uri="{FF2B5EF4-FFF2-40B4-BE49-F238E27FC236}">
                <a16:creationId xmlns:a16="http://schemas.microsoft.com/office/drawing/2014/main" id="{8BB3A322-224E-4B47-9424-A1897F7253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842849" y="4373624"/>
            <a:ext cx="2901144" cy="3187407"/>
          </a:xfrm>
          <a:prstGeom prst="rect">
            <a:avLst/>
          </a:prstGeom>
        </p:spPr>
      </p:pic>
      <p:pic>
        <p:nvPicPr>
          <p:cNvPr id="29" name="Espaço Reservado para Imagem 28">
            <a:extLst>
              <a:ext uri="{FF2B5EF4-FFF2-40B4-BE49-F238E27FC236}">
                <a16:creationId xmlns:a16="http://schemas.microsoft.com/office/drawing/2014/main" id="{81012EE7-0D43-906E-FE3A-4DE50ACA775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0" r="10660"/>
          <a:stretch/>
        </p:blipFill>
        <p:spPr/>
      </p:pic>
      <p:pic>
        <p:nvPicPr>
          <p:cNvPr id="25" name="Espaço Reservado para Imagem 24">
            <a:extLst>
              <a:ext uri="{FF2B5EF4-FFF2-40B4-BE49-F238E27FC236}">
                <a16:creationId xmlns:a16="http://schemas.microsoft.com/office/drawing/2014/main" id="{D492F361-9BFF-F51B-CDAA-F4364513C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7" r="16677"/>
          <a:stretch/>
        </p:blipFill>
        <p:spPr>
          <a:xfrm rot="9073206">
            <a:off x="6080703" y="4653589"/>
            <a:ext cx="2091435" cy="2092088"/>
          </a:xfrm>
        </p:spPr>
      </p:pic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85C36435-CD41-DF9B-5206-3588C6E6EDE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9" r="12249"/>
          <a:stretch/>
        </p:blipFill>
        <p:spPr>
          <a:xfrm rot="20700000">
            <a:off x="-200186" y="4525581"/>
            <a:ext cx="2091435" cy="2092088"/>
          </a:xfrm>
        </p:spPr>
      </p:pic>
      <p:pic>
        <p:nvPicPr>
          <p:cNvPr id="13" name="frame2">
            <a:extLst>
              <a:ext uri="{FF2B5EF4-FFF2-40B4-BE49-F238E27FC236}">
                <a16:creationId xmlns:a16="http://schemas.microsoft.com/office/drawing/2014/main" id="{7D198B53-C4F3-C085-81AA-70B4ACD2D9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1340663" y="4592084"/>
            <a:ext cx="2901144" cy="3187407"/>
          </a:xfrm>
          <a:prstGeom prst="rect">
            <a:avLst/>
          </a:prstGeom>
        </p:spPr>
      </p:pic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0946E1A7-D442-FC7B-D54D-6ABE67D863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8" r="24498"/>
          <a:stretch/>
        </p:blipFill>
        <p:spPr/>
      </p:pic>
      <p:pic>
        <p:nvPicPr>
          <p:cNvPr id="14" name="frame5">
            <a:extLst>
              <a:ext uri="{FF2B5EF4-FFF2-40B4-BE49-F238E27FC236}">
                <a16:creationId xmlns:a16="http://schemas.microsoft.com/office/drawing/2014/main" id="{F245A0A3-7969-81B1-A3B1-4EFAFDD6A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806996" y="4343649"/>
            <a:ext cx="2901144" cy="3187407"/>
          </a:xfrm>
          <a:prstGeom prst="rect">
            <a:avLst/>
          </a:prstGeom>
        </p:spPr>
      </p:pic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55F07F36-50AC-B227-2F81-A8F119216E7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r="11047"/>
          <a:stretch/>
        </p:blipFill>
        <p:spPr>
          <a:xfrm rot="20700000">
            <a:off x="8118277" y="4596309"/>
            <a:ext cx="2091435" cy="2092088"/>
          </a:xfr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0EACE17-E24F-EC67-9B5A-E3125B47C1E7}"/>
              </a:ext>
            </a:extLst>
          </p:cNvPr>
          <p:cNvSpPr txBox="1"/>
          <p:nvPr/>
        </p:nvSpPr>
        <p:spPr>
          <a:xfrm>
            <a:off x="4276335" y="1950040"/>
            <a:ext cx="7056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 ExtraLight" pitchFamily="2" charset="77"/>
                <a:cs typeface="Poppins ExtraLight" pitchFamily="2" charset="77"/>
              </a:rPr>
              <a:t>Analisar através da visualização de gráficos algumas hipóteses sobre a Tuberculose e gerar uma ferramenta de visualização pra obter um conhecimento e um controle sobre a bactéria.</a:t>
            </a:r>
          </a:p>
          <a:p>
            <a:endParaRPr lang="pt-BR" sz="1600" dirty="0">
              <a:solidFill>
                <a:schemeClr val="bg1"/>
              </a:solidFill>
              <a:latin typeface="Poppins ExtraLight" pitchFamily="2" charset="77"/>
              <a:cs typeface="Poppins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65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25 -2.22222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dape">
            <a:extLst>
              <a:ext uri="{FF2B5EF4-FFF2-40B4-BE49-F238E27FC236}">
                <a16:creationId xmlns:a16="http://schemas.microsoft.com/office/drawing/2014/main" id="{0E512A88-5712-B4F5-57E4-2533404DDE0F}"/>
              </a:ext>
            </a:extLst>
          </p:cNvPr>
          <p:cNvSpPr/>
          <p:nvPr/>
        </p:nvSpPr>
        <p:spPr>
          <a:xfrm flipH="1">
            <a:off x="0" y="4957011"/>
            <a:ext cx="12192000" cy="1900989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27000" dist="38100" dir="16200000" rotWithShape="0">
              <a:schemeClr val="bg1">
                <a:alpha val="2488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seringa">
            <a:extLst>
              <a:ext uri="{FF2B5EF4-FFF2-40B4-BE49-F238E27FC236}">
                <a16:creationId xmlns:a16="http://schemas.microsoft.com/office/drawing/2014/main" id="{7F472323-AED6-6F44-E924-455622B04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1134" y="2381604"/>
            <a:ext cx="1615232" cy="3678301"/>
          </a:xfrm>
          <a:prstGeom prst="rect">
            <a:avLst/>
          </a:prstGeom>
          <a:effectLst>
            <a:outerShdw blurRad="1270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avatar">
            <a:extLst>
              <a:ext uri="{FF2B5EF4-FFF2-40B4-BE49-F238E27FC236}">
                <a16:creationId xmlns:a16="http://schemas.microsoft.com/office/drawing/2014/main" id="{EC51FEED-BED7-3797-4754-365611D8B1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1600" y="1291887"/>
            <a:ext cx="1331648" cy="5393897"/>
          </a:xfrm>
          <a:prstGeom prst="rect">
            <a:avLst/>
          </a:prstGeom>
          <a:effectLst>
            <a:outerShdw blurRad="1270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1A3C7E-00D6-1A80-CF48-B3251343C98F}"/>
              </a:ext>
            </a:extLst>
          </p:cNvPr>
          <p:cNvSpPr txBox="1"/>
          <p:nvPr/>
        </p:nvSpPr>
        <p:spPr>
          <a:xfrm>
            <a:off x="2776822" y="390803"/>
            <a:ext cx="66383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+mj-lt"/>
              </a:rPr>
              <a:t>Coleta de Dados</a:t>
            </a:r>
          </a:p>
        </p:txBody>
      </p:sp>
      <p:pic>
        <p:nvPicPr>
          <p:cNvPr id="6" name="prancheta">
            <a:extLst>
              <a:ext uri="{FF2B5EF4-FFF2-40B4-BE49-F238E27FC236}">
                <a16:creationId xmlns:a16="http://schemas.microsoft.com/office/drawing/2014/main" id="{08A64AF1-5F19-ECBF-B519-47B78A0CFE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1132" y="1291887"/>
            <a:ext cx="3614738" cy="5393897"/>
          </a:xfrm>
          <a:prstGeom prst="rect">
            <a:avLst/>
          </a:prstGeom>
          <a:effectLst>
            <a:outerShdw blurRad="1270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9E7B43E-EDF1-0C33-A649-7D7A73167F84}"/>
              </a:ext>
            </a:extLst>
          </p:cNvPr>
          <p:cNvSpPr txBox="1"/>
          <p:nvPr/>
        </p:nvSpPr>
        <p:spPr>
          <a:xfrm>
            <a:off x="5046832" y="2307550"/>
            <a:ext cx="30423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rush Fila" pitchFamily="2" charset="0"/>
                <a:cs typeface="Apple Chancery" panose="03020702040506060504" pitchFamily="66" charset="-79"/>
              </a:rPr>
              <a:t>A Coleta de dados foi feita através do portal Dados Aberto pelo estado de Minas Gerais</a:t>
            </a:r>
          </a:p>
        </p:txBody>
      </p:sp>
      <p:pic>
        <p:nvPicPr>
          <p:cNvPr id="9" name="Imagem 8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698FDE44-274C-6686-44CE-39C03DF3D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33" y="1431258"/>
            <a:ext cx="3183021" cy="3040763"/>
          </a:xfrm>
          <a:prstGeom prst="rect">
            <a:avLst/>
          </a:prstGeom>
        </p:spPr>
      </p:pic>
      <p:pic>
        <p:nvPicPr>
          <p:cNvPr id="11" name="Imagem 10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BF5C9A2A-F2F3-9426-E996-754BE14B6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8" y="5060539"/>
            <a:ext cx="4008938" cy="16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25 1.48148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2.96296E-6 L 0.12344 -2.9629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2.22222E-6 L 0.30222 2.22222E-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FB9D76C2-74D9-7AD7-1159-5612F537DA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821"/>
          <a:stretch/>
        </p:blipFill>
        <p:spPr>
          <a:xfrm>
            <a:off x="0" y="0"/>
            <a:ext cx="12192000" cy="6858000"/>
          </a:xfrm>
        </p:spPr>
      </p:pic>
      <p:sp useBgFill="1">
        <p:nvSpPr>
          <p:cNvPr id="30" name="Forma Livre 29">
            <a:extLst>
              <a:ext uri="{FF2B5EF4-FFF2-40B4-BE49-F238E27FC236}">
                <a16:creationId xmlns:a16="http://schemas.microsoft.com/office/drawing/2014/main" id="{F8EC02F0-E88E-6344-6DF2-6E519D46358B}"/>
              </a:ext>
            </a:extLst>
          </p:cNvPr>
          <p:cNvSpPr/>
          <p:nvPr/>
        </p:nvSpPr>
        <p:spPr>
          <a:xfrm>
            <a:off x="2" y="4086225"/>
            <a:ext cx="12191999" cy="2771775"/>
          </a:xfrm>
          <a:custGeom>
            <a:avLst/>
            <a:gdLst>
              <a:gd name="connsiteX0" fmla="*/ 0 w 12191999"/>
              <a:gd name="connsiteY0" fmla="*/ 0 h 2771775"/>
              <a:gd name="connsiteX1" fmla="*/ 4649185 w 12191999"/>
              <a:gd name="connsiteY1" fmla="*/ 0 h 2771775"/>
              <a:gd name="connsiteX2" fmla="*/ 4649030 w 12191999"/>
              <a:gd name="connsiteY2" fmla="*/ 800 h 2771775"/>
              <a:gd name="connsiteX3" fmla="*/ 4742517 w 12191999"/>
              <a:gd name="connsiteY3" fmla="*/ 226500 h 2771775"/>
              <a:gd name="connsiteX4" fmla="*/ 5232709 w 12191999"/>
              <a:gd name="connsiteY4" fmla="*/ 716691 h 2771775"/>
              <a:gd name="connsiteX5" fmla="*/ 5684108 w 12191999"/>
              <a:gd name="connsiteY5" fmla="*/ 716691 h 2771775"/>
              <a:gd name="connsiteX6" fmla="*/ 6174299 w 12191999"/>
              <a:gd name="connsiteY6" fmla="*/ 226500 h 2771775"/>
              <a:gd name="connsiteX7" fmla="*/ 6267787 w 12191999"/>
              <a:gd name="connsiteY7" fmla="*/ 800 h 2771775"/>
              <a:gd name="connsiteX8" fmla="*/ 6267632 w 12191999"/>
              <a:gd name="connsiteY8" fmla="*/ 0 h 2771775"/>
              <a:gd name="connsiteX9" fmla="*/ 7134644 w 12191999"/>
              <a:gd name="connsiteY9" fmla="*/ 0 h 2771775"/>
              <a:gd name="connsiteX10" fmla="*/ 7134488 w 12191999"/>
              <a:gd name="connsiteY10" fmla="*/ 801 h 2771775"/>
              <a:gd name="connsiteX11" fmla="*/ 7227976 w 12191999"/>
              <a:gd name="connsiteY11" fmla="*/ 226501 h 2771775"/>
              <a:gd name="connsiteX12" fmla="*/ 7718168 w 12191999"/>
              <a:gd name="connsiteY12" fmla="*/ 716692 h 2771775"/>
              <a:gd name="connsiteX13" fmla="*/ 8169567 w 12191999"/>
              <a:gd name="connsiteY13" fmla="*/ 716692 h 2771775"/>
              <a:gd name="connsiteX14" fmla="*/ 8659758 w 12191999"/>
              <a:gd name="connsiteY14" fmla="*/ 226501 h 2771775"/>
              <a:gd name="connsiteX15" fmla="*/ 8753245 w 12191999"/>
              <a:gd name="connsiteY15" fmla="*/ 801 h 2771775"/>
              <a:gd name="connsiteX16" fmla="*/ 8753090 w 12191999"/>
              <a:gd name="connsiteY16" fmla="*/ 0 h 2771775"/>
              <a:gd name="connsiteX17" fmla="*/ 9617729 w 12191999"/>
              <a:gd name="connsiteY17" fmla="*/ 0 h 2771775"/>
              <a:gd name="connsiteX18" fmla="*/ 9617572 w 12191999"/>
              <a:gd name="connsiteY18" fmla="*/ 802 h 2771775"/>
              <a:gd name="connsiteX19" fmla="*/ 9711060 w 12191999"/>
              <a:gd name="connsiteY19" fmla="*/ 226502 h 2771775"/>
              <a:gd name="connsiteX20" fmla="*/ 10201252 w 12191999"/>
              <a:gd name="connsiteY20" fmla="*/ 716693 h 2771775"/>
              <a:gd name="connsiteX21" fmla="*/ 10652650 w 12191999"/>
              <a:gd name="connsiteY21" fmla="*/ 716693 h 2771775"/>
              <a:gd name="connsiteX22" fmla="*/ 11142842 w 12191999"/>
              <a:gd name="connsiteY22" fmla="*/ 226502 h 2771775"/>
              <a:gd name="connsiteX23" fmla="*/ 11236330 w 12191999"/>
              <a:gd name="connsiteY23" fmla="*/ 802 h 2771775"/>
              <a:gd name="connsiteX24" fmla="*/ 11236173 w 12191999"/>
              <a:gd name="connsiteY24" fmla="*/ 0 h 2771775"/>
              <a:gd name="connsiteX25" fmla="*/ 12191999 w 12191999"/>
              <a:gd name="connsiteY25" fmla="*/ 0 h 2771775"/>
              <a:gd name="connsiteX26" fmla="*/ 12191999 w 12191999"/>
              <a:gd name="connsiteY26" fmla="*/ 2771775 h 2771775"/>
              <a:gd name="connsiteX27" fmla="*/ 0 w 12191999"/>
              <a:gd name="connsiteY27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2771775">
                <a:moveTo>
                  <a:pt x="0" y="0"/>
                </a:moveTo>
                <a:lnTo>
                  <a:pt x="4649185" y="0"/>
                </a:lnTo>
                <a:lnTo>
                  <a:pt x="4649030" y="800"/>
                </a:lnTo>
                <a:cubicBezTo>
                  <a:pt x="4649030" y="82487"/>
                  <a:pt x="4680192" y="164175"/>
                  <a:pt x="4742517" y="226500"/>
                </a:cubicBezTo>
                <a:lnTo>
                  <a:pt x="5232709" y="716691"/>
                </a:lnTo>
                <a:cubicBezTo>
                  <a:pt x="5357359" y="841342"/>
                  <a:pt x="5559458" y="841342"/>
                  <a:pt x="5684108" y="716691"/>
                </a:cubicBezTo>
                <a:lnTo>
                  <a:pt x="6174299" y="226500"/>
                </a:lnTo>
                <a:cubicBezTo>
                  <a:pt x="6236625" y="164175"/>
                  <a:pt x="6267787" y="82487"/>
                  <a:pt x="6267787" y="800"/>
                </a:cubicBezTo>
                <a:lnTo>
                  <a:pt x="6267632" y="0"/>
                </a:lnTo>
                <a:lnTo>
                  <a:pt x="7134644" y="0"/>
                </a:lnTo>
                <a:lnTo>
                  <a:pt x="7134488" y="801"/>
                </a:lnTo>
                <a:cubicBezTo>
                  <a:pt x="7134488" y="82488"/>
                  <a:pt x="7165651" y="164176"/>
                  <a:pt x="7227976" y="226501"/>
                </a:cubicBezTo>
                <a:lnTo>
                  <a:pt x="7718168" y="716692"/>
                </a:lnTo>
                <a:cubicBezTo>
                  <a:pt x="7842818" y="841343"/>
                  <a:pt x="8044916" y="841343"/>
                  <a:pt x="8169567" y="716692"/>
                </a:cubicBezTo>
                <a:lnTo>
                  <a:pt x="8659758" y="226501"/>
                </a:lnTo>
                <a:cubicBezTo>
                  <a:pt x="8722083" y="164176"/>
                  <a:pt x="8753246" y="82488"/>
                  <a:pt x="8753245" y="801"/>
                </a:cubicBezTo>
                <a:lnTo>
                  <a:pt x="8753090" y="0"/>
                </a:lnTo>
                <a:lnTo>
                  <a:pt x="9617729" y="0"/>
                </a:lnTo>
                <a:lnTo>
                  <a:pt x="9617572" y="802"/>
                </a:lnTo>
                <a:cubicBezTo>
                  <a:pt x="9617572" y="82489"/>
                  <a:pt x="9648735" y="164177"/>
                  <a:pt x="9711060" y="226502"/>
                </a:cubicBezTo>
                <a:lnTo>
                  <a:pt x="10201252" y="716693"/>
                </a:lnTo>
                <a:cubicBezTo>
                  <a:pt x="10325902" y="841344"/>
                  <a:pt x="10528000" y="841344"/>
                  <a:pt x="10652650" y="716693"/>
                </a:cubicBezTo>
                <a:lnTo>
                  <a:pt x="11142842" y="226502"/>
                </a:lnTo>
                <a:cubicBezTo>
                  <a:pt x="11205167" y="164177"/>
                  <a:pt x="11236330" y="82489"/>
                  <a:pt x="11236330" y="802"/>
                </a:cubicBezTo>
                <a:lnTo>
                  <a:pt x="11236173" y="0"/>
                </a:lnTo>
                <a:lnTo>
                  <a:pt x="12191999" y="0"/>
                </a:lnTo>
                <a:lnTo>
                  <a:pt x="12191999" y="2771775"/>
                </a:lnTo>
                <a:lnTo>
                  <a:pt x="0" y="27717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BF7871-4D97-6831-E94E-16287D96D13C}"/>
              </a:ext>
            </a:extLst>
          </p:cNvPr>
          <p:cNvSpPr txBox="1"/>
          <p:nvPr/>
        </p:nvSpPr>
        <p:spPr>
          <a:xfrm>
            <a:off x="674252" y="498611"/>
            <a:ext cx="11508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+mj-lt"/>
              </a:rPr>
              <a:t>Tratamento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FC74ED-4BF1-E7C8-933E-708AD3C02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07654"/>
            <a:ext cx="5250113" cy="5650346"/>
          </a:xfrm>
          <a:prstGeom prst="rect">
            <a:avLst/>
          </a:prstGeom>
          <a:effectLst/>
        </p:spPr>
      </p:pic>
      <p:grpSp>
        <p:nvGrpSpPr>
          <p:cNvPr id="39" name="ic1">
            <a:extLst>
              <a:ext uri="{FF2B5EF4-FFF2-40B4-BE49-F238E27FC236}">
                <a16:creationId xmlns:a16="http://schemas.microsoft.com/office/drawing/2014/main" id="{5E38FE58-0CA9-F6E9-AB6D-134C8CFB30B1}"/>
              </a:ext>
            </a:extLst>
          </p:cNvPr>
          <p:cNvGrpSpPr/>
          <p:nvPr/>
        </p:nvGrpSpPr>
        <p:grpSpPr>
          <a:xfrm>
            <a:off x="4905753" y="3533567"/>
            <a:ext cx="1105312" cy="1105312"/>
            <a:chOff x="4905753" y="3533567"/>
            <a:chExt cx="1105312" cy="1105312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0066B50-6AD9-E296-449B-E8951C92D1C4}"/>
                </a:ext>
              </a:extLst>
            </p:cNvPr>
            <p:cNvGrpSpPr/>
            <p:nvPr/>
          </p:nvGrpSpPr>
          <p:grpSpPr>
            <a:xfrm rot="2700000">
              <a:off x="4905753" y="3533567"/>
              <a:ext cx="1105312" cy="1105312"/>
              <a:chOff x="1069028" y="1961705"/>
              <a:chExt cx="792000" cy="792000"/>
            </a:xfrm>
          </p:grpSpPr>
          <p:sp>
            <p:nvSpPr>
              <p:cNvPr id="15" name="Retângulo Arredondado 14">
                <a:extLst>
                  <a:ext uri="{FF2B5EF4-FFF2-40B4-BE49-F238E27FC236}">
                    <a16:creationId xmlns:a16="http://schemas.microsoft.com/office/drawing/2014/main" id="{4DE628AB-648E-B35F-9436-583814378F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508000" dist="1905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Arredondado 15">
                <a:extLst>
                  <a:ext uri="{FF2B5EF4-FFF2-40B4-BE49-F238E27FC236}">
                    <a16:creationId xmlns:a16="http://schemas.microsoft.com/office/drawing/2014/main" id="{B1F7F44B-BFB1-063D-114B-5F17F806D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508000" dist="254000" dir="2700000" algn="tl" rotWithShape="0">
                  <a:schemeClr val="accent3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73985BDA-884B-A940-A736-608A7AD55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8968" y="3698709"/>
              <a:ext cx="681670" cy="681670"/>
            </a:xfrm>
            <a:prstGeom prst="rect">
              <a:avLst/>
            </a:prstGeom>
          </p:spPr>
        </p:pic>
      </p:grpSp>
      <p:grpSp>
        <p:nvGrpSpPr>
          <p:cNvPr id="40" name="ic2">
            <a:extLst>
              <a:ext uri="{FF2B5EF4-FFF2-40B4-BE49-F238E27FC236}">
                <a16:creationId xmlns:a16="http://schemas.microsoft.com/office/drawing/2014/main" id="{2E8F4DA4-F222-E286-0B6D-BFAF7586D128}"/>
              </a:ext>
            </a:extLst>
          </p:cNvPr>
          <p:cNvGrpSpPr/>
          <p:nvPr/>
        </p:nvGrpSpPr>
        <p:grpSpPr>
          <a:xfrm>
            <a:off x="7398402" y="3533566"/>
            <a:ext cx="1105312" cy="1105312"/>
            <a:chOff x="7398402" y="3533566"/>
            <a:chExt cx="1105312" cy="1105312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F3EC1573-7D59-2BD0-4A88-F32920DBCFC1}"/>
                </a:ext>
              </a:extLst>
            </p:cNvPr>
            <p:cNvGrpSpPr/>
            <p:nvPr/>
          </p:nvGrpSpPr>
          <p:grpSpPr>
            <a:xfrm rot="2700000">
              <a:off x="7398402" y="3533566"/>
              <a:ext cx="1105312" cy="1105312"/>
              <a:chOff x="1069028" y="1961705"/>
              <a:chExt cx="792000" cy="792000"/>
            </a:xfrm>
          </p:grpSpPr>
          <p:sp>
            <p:nvSpPr>
              <p:cNvPr id="32" name="Retângulo Arredondado 31">
                <a:extLst>
                  <a:ext uri="{FF2B5EF4-FFF2-40B4-BE49-F238E27FC236}">
                    <a16:creationId xmlns:a16="http://schemas.microsoft.com/office/drawing/2014/main" id="{74F56D8B-FC44-8EAD-83A8-BCC0BD052E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508000" dist="1905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3" name="Retângulo Arredondado 32">
                <a:extLst>
                  <a:ext uri="{FF2B5EF4-FFF2-40B4-BE49-F238E27FC236}">
                    <a16:creationId xmlns:a16="http://schemas.microsoft.com/office/drawing/2014/main" id="{607797C4-1C97-B92D-FCBC-0D3A7BA73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508000" dist="254000" dir="2700000" algn="tl" rotWithShape="0">
                  <a:schemeClr val="accent3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7D4B7A17-F808-5CD3-AF87-6BE7B3632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63249" y="3745034"/>
              <a:ext cx="631593" cy="631593"/>
            </a:xfrm>
            <a:prstGeom prst="rect">
              <a:avLst/>
            </a:prstGeom>
          </p:spPr>
        </p:pic>
      </p:grpSp>
      <p:grpSp>
        <p:nvGrpSpPr>
          <p:cNvPr id="41" name="ic3">
            <a:extLst>
              <a:ext uri="{FF2B5EF4-FFF2-40B4-BE49-F238E27FC236}">
                <a16:creationId xmlns:a16="http://schemas.microsoft.com/office/drawing/2014/main" id="{3EB971A1-2759-3B1A-307F-69405358A13D}"/>
              </a:ext>
            </a:extLst>
          </p:cNvPr>
          <p:cNvGrpSpPr/>
          <p:nvPr/>
        </p:nvGrpSpPr>
        <p:grpSpPr>
          <a:xfrm>
            <a:off x="9874296" y="3533566"/>
            <a:ext cx="1105312" cy="1105312"/>
            <a:chOff x="9874296" y="3533566"/>
            <a:chExt cx="1105312" cy="1105312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C93EBF01-DD84-0B02-1E75-F3930D53737B}"/>
                </a:ext>
              </a:extLst>
            </p:cNvPr>
            <p:cNvGrpSpPr/>
            <p:nvPr/>
          </p:nvGrpSpPr>
          <p:grpSpPr>
            <a:xfrm rot="2700000">
              <a:off x="9874296" y="3533566"/>
              <a:ext cx="1105312" cy="1105312"/>
              <a:chOff x="1069028" y="1961705"/>
              <a:chExt cx="792000" cy="792000"/>
            </a:xfrm>
          </p:grpSpPr>
          <p:sp>
            <p:nvSpPr>
              <p:cNvPr id="35" name="Retângulo Arredondado 34">
                <a:extLst>
                  <a:ext uri="{FF2B5EF4-FFF2-40B4-BE49-F238E27FC236}">
                    <a16:creationId xmlns:a16="http://schemas.microsoft.com/office/drawing/2014/main" id="{5C1C0E6B-7D4D-350B-7B1D-D6647AADE3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508000" dist="1905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 Arredondado 35">
                <a:extLst>
                  <a:ext uri="{FF2B5EF4-FFF2-40B4-BE49-F238E27FC236}">
                    <a16:creationId xmlns:a16="http://schemas.microsoft.com/office/drawing/2014/main" id="{6DA3A9BE-B6EB-C94A-1C3C-4A592C219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9028" y="1961705"/>
                <a:ext cx="792000" cy="792000"/>
              </a:xfrm>
              <a:prstGeom prst="roundRect">
                <a:avLst>
                  <a:gd name="adj" fmla="val 19668"/>
                </a:avLst>
              </a:prstGeom>
              <a:gradFill flip="none" rotWithShape="1">
                <a:gsLst>
                  <a:gs pos="50000">
                    <a:srgbClr val="1AAAD2"/>
                  </a:gs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508000" dist="254000" dir="2700000" algn="tl" rotWithShape="0">
                  <a:schemeClr val="accent3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E05C1193-5A87-9ADA-549B-8C2E3243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10297" y="3745034"/>
              <a:ext cx="631593" cy="631593"/>
            </a:xfrm>
            <a:prstGeom prst="rect">
              <a:avLst/>
            </a:prstGeom>
          </p:spPr>
        </p:pic>
      </p:grpSp>
      <p:sp>
        <p:nvSpPr>
          <p:cNvPr id="42" name="Legenda1">
            <a:extLst>
              <a:ext uri="{FF2B5EF4-FFF2-40B4-BE49-F238E27FC236}">
                <a16:creationId xmlns:a16="http://schemas.microsoft.com/office/drawing/2014/main" id="{91D269B8-1416-3C50-3A84-843FB0748A8C}"/>
              </a:ext>
            </a:extLst>
          </p:cNvPr>
          <p:cNvSpPr txBox="1"/>
          <p:nvPr/>
        </p:nvSpPr>
        <p:spPr>
          <a:xfrm>
            <a:off x="4480385" y="5321736"/>
            <a:ext cx="1948202" cy="12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76">
              <a:lnSpc>
                <a:spcPct val="150000"/>
              </a:lnSpc>
            </a:pPr>
            <a:r>
              <a:rPr lang="pt-BR" sz="1333" dirty="0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Foi realizado a leitura e interpretação dos dados bruto</a:t>
            </a:r>
            <a:endParaRPr lang="pt-BR" sz="1333" spc="-100" dirty="0">
              <a:solidFill>
                <a:schemeClr val="bg1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3" name="Título1">
            <a:extLst>
              <a:ext uri="{FF2B5EF4-FFF2-40B4-BE49-F238E27FC236}">
                <a16:creationId xmlns:a16="http://schemas.microsoft.com/office/drawing/2014/main" id="{F74F6632-2A0D-E645-F86C-67D9774C0B41}"/>
              </a:ext>
            </a:extLst>
          </p:cNvPr>
          <p:cNvSpPr txBox="1"/>
          <p:nvPr/>
        </p:nvSpPr>
        <p:spPr>
          <a:xfrm>
            <a:off x="4434965" y="4931532"/>
            <a:ext cx="2086670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76"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  <a:cs typeface="Open Sans Light" panose="020B0306030504020204" pitchFamily="34" charset="0"/>
              </a:rPr>
              <a:t>Leitura do Dataset</a:t>
            </a:r>
            <a:endParaRPr lang="pt-BR" sz="1600" spc="-100" dirty="0">
              <a:solidFill>
                <a:schemeClr val="bg1"/>
              </a:solidFill>
              <a:latin typeface="+mj-lt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4" name="Legenda1">
            <a:extLst>
              <a:ext uri="{FF2B5EF4-FFF2-40B4-BE49-F238E27FC236}">
                <a16:creationId xmlns:a16="http://schemas.microsoft.com/office/drawing/2014/main" id="{AC0E172E-9F1F-1A57-D5A8-C975E099FFFE}"/>
              </a:ext>
            </a:extLst>
          </p:cNvPr>
          <p:cNvSpPr txBox="1"/>
          <p:nvPr/>
        </p:nvSpPr>
        <p:spPr>
          <a:xfrm>
            <a:off x="6711367" y="5336165"/>
            <a:ext cx="2488271" cy="12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76">
              <a:lnSpc>
                <a:spcPct val="150000"/>
              </a:lnSpc>
            </a:pPr>
            <a:r>
              <a:rPr lang="pt-BR" sz="1333" dirty="0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Após uma análise dos dados em um todo, foi selecionado apenas algumas colunas</a:t>
            </a:r>
            <a:endParaRPr lang="pt-BR" sz="1333" spc="-100" dirty="0">
              <a:solidFill>
                <a:schemeClr val="bg1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5" name="Título1">
            <a:extLst>
              <a:ext uri="{FF2B5EF4-FFF2-40B4-BE49-F238E27FC236}">
                <a16:creationId xmlns:a16="http://schemas.microsoft.com/office/drawing/2014/main" id="{D8BF94BF-DFD9-7422-6108-C1F09B9CF371}"/>
              </a:ext>
            </a:extLst>
          </p:cNvPr>
          <p:cNvSpPr txBox="1"/>
          <p:nvPr/>
        </p:nvSpPr>
        <p:spPr>
          <a:xfrm>
            <a:off x="6521635" y="4953055"/>
            <a:ext cx="2970364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76"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  <a:cs typeface="Open Sans Light" panose="020B0306030504020204" pitchFamily="34" charset="0"/>
              </a:rPr>
              <a:t>Seleção de Features</a:t>
            </a:r>
            <a:endParaRPr lang="pt-BR" sz="1600" spc="-100" dirty="0">
              <a:solidFill>
                <a:schemeClr val="bg1"/>
              </a:solidFill>
              <a:latin typeface="+mj-lt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6" name="Legenda1">
            <a:extLst>
              <a:ext uri="{FF2B5EF4-FFF2-40B4-BE49-F238E27FC236}">
                <a16:creationId xmlns:a16="http://schemas.microsoft.com/office/drawing/2014/main" id="{2148ACB5-4546-4AF2-91EE-FC7A81116D65}"/>
              </a:ext>
            </a:extLst>
          </p:cNvPr>
          <p:cNvSpPr txBox="1"/>
          <p:nvPr/>
        </p:nvSpPr>
        <p:spPr>
          <a:xfrm>
            <a:off x="9210005" y="5643050"/>
            <a:ext cx="2422881" cy="98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76">
              <a:lnSpc>
                <a:spcPct val="150000"/>
              </a:lnSpc>
            </a:pPr>
            <a:r>
              <a:rPr lang="pt-BR" sz="1333" dirty="0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Foi construído gráfico, conforme os tipos de dados e suas correlações</a:t>
            </a:r>
            <a:endParaRPr lang="pt-BR" sz="1333" spc="-100" dirty="0">
              <a:solidFill>
                <a:schemeClr val="bg1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7" name="Título1">
            <a:extLst>
              <a:ext uri="{FF2B5EF4-FFF2-40B4-BE49-F238E27FC236}">
                <a16:creationId xmlns:a16="http://schemas.microsoft.com/office/drawing/2014/main" id="{D281C931-57D6-4CE7-8C08-660939444024}"/>
              </a:ext>
            </a:extLst>
          </p:cNvPr>
          <p:cNvSpPr txBox="1"/>
          <p:nvPr/>
        </p:nvSpPr>
        <p:spPr>
          <a:xfrm>
            <a:off x="9447345" y="4931532"/>
            <a:ext cx="1948202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76"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  <a:cs typeface="Open Sans Light" panose="020B0306030504020204" pitchFamily="34" charset="0"/>
              </a:rPr>
              <a:t>Construção dos Gráficos</a:t>
            </a:r>
            <a:endParaRPr lang="pt-BR" sz="1600" spc="-100" dirty="0">
              <a:solidFill>
                <a:schemeClr val="bg1"/>
              </a:solidFill>
              <a:latin typeface="+mj-lt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1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0.25 3.7037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/>
      <p:bldP spid="3" grpId="1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CF9D6BD-12CC-31B8-4380-F306B732C514}"/>
              </a:ext>
            </a:extLst>
          </p:cNvPr>
          <p:cNvSpPr/>
          <p:nvPr/>
        </p:nvSpPr>
        <p:spPr>
          <a:xfrm>
            <a:off x="0" y="4957011"/>
            <a:ext cx="12192000" cy="190098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16200000" rotWithShape="0">
              <a:schemeClr val="bg1">
                <a:alpha val="2488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390156-23E4-CD67-CFB7-3692A6DBE9EB}"/>
              </a:ext>
            </a:extLst>
          </p:cNvPr>
          <p:cNvSpPr txBox="1"/>
          <p:nvPr/>
        </p:nvSpPr>
        <p:spPr>
          <a:xfrm>
            <a:off x="1648329" y="531876"/>
            <a:ext cx="8895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Analise por Município – Mapa </a:t>
            </a:r>
            <a:r>
              <a:rPr lang="pt-BR" sz="3200" dirty="0" err="1">
                <a:solidFill>
                  <a:schemeClr val="bg1"/>
                </a:solidFill>
                <a:latin typeface="+mj-lt"/>
              </a:rPr>
              <a:t>Coropletico</a:t>
            </a:r>
            <a:endParaRPr lang="pt-BR" sz="3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D622569-B4DB-47A3-085F-5CEB2EEF0AF0}"/>
              </a:ext>
            </a:extLst>
          </p:cNvPr>
          <p:cNvGrpSpPr>
            <a:grpSpLocks/>
          </p:cNvGrpSpPr>
          <p:nvPr/>
        </p:nvGrpSpPr>
        <p:grpSpPr>
          <a:xfrm>
            <a:off x="3860800" y="1491494"/>
            <a:ext cx="8061422" cy="4688902"/>
            <a:chOff x="5067299" y="1491494"/>
            <a:chExt cx="6083301" cy="4688902"/>
          </a:xfrm>
        </p:grpSpPr>
        <p:sp useBgFill="1">
          <p:nvSpPr>
            <p:cNvPr id="28" name="Retângulo Arredondado 27">
              <a:extLst>
                <a:ext uri="{FF2B5EF4-FFF2-40B4-BE49-F238E27FC236}">
                  <a16:creationId xmlns:a16="http://schemas.microsoft.com/office/drawing/2014/main" id="{59B11EB3-A91E-50DF-FBB2-9AA665D7A56E}"/>
                </a:ext>
              </a:extLst>
            </p:cNvPr>
            <p:cNvSpPr>
              <a:spLocks/>
            </p:cNvSpPr>
            <p:nvPr/>
          </p:nvSpPr>
          <p:spPr>
            <a:xfrm>
              <a:off x="5067299" y="1491494"/>
              <a:ext cx="6083301" cy="4688902"/>
            </a:xfrm>
            <a:prstGeom prst="roundRect">
              <a:avLst>
                <a:gd name="adj" fmla="val 3679"/>
              </a:avLst>
            </a:prstGeom>
            <a:ln>
              <a:noFill/>
            </a:ln>
            <a:effectLst>
              <a:outerShdw blurRad="508000" dist="1905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 useBgFill="1">
          <p:nvSpPr>
            <p:cNvPr id="5" name="Retângulo Arredondado 4">
              <a:extLst>
                <a:ext uri="{FF2B5EF4-FFF2-40B4-BE49-F238E27FC236}">
                  <a16:creationId xmlns:a16="http://schemas.microsoft.com/office/drawing/2014/main" id="{B7B09A06-4840-5FAA-2B0E-2013EDEEBD20}"/>
                </a:ext>
              </a:extLst>
            </p:cNvPr>
            <p:cNvSpPr>
              <a:spLocks/>
            </p:cNvSpPr>
            <p:nvPr/>
          </p:nvSpPr>
          <p:spPr>
            <a:xfrm>
              <a:off x="5067299" y="1491494"/>
              <a:ext cx="6083301" cy="4688902"/>
            </a:xfrm>
            <a:prstGeom prst="roundRect">
              <a:avLst>
                <a:gd name="adj" fmla="val 3679"/>
              </a:avLst>
            </a:prstGeom>
            <a:ln>
              <a:noFill/>
            </a:ln>
            <a:effectLst>
              <a:outerShdw blurRad="1270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0" name="Imagem 29" descr="Mapa&#10;&#10;Descrição gerada automaticamente">
            <a:extLst>
              <a:ext uri="{FF2B5EF4-FFF2-40B4-BE49-F238E27FC236}">
                <a16:creationId xmlns:a16="http://schemas.microsoft.com/office/drawing/2014/main" id="{016A726C-DF3E-612E-204C-8101B519E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3" b="6729"/>
          <a:stretch/>
        </p:blipFill>
        <p:spPr>
          <a:xfrm>
            <a:off x="4255270" y="2475271"/>
            <a:ext cx="3675927" cy="269595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E37C3F9-5510-F917-D228-5ED47104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96" y="2487969"/>
            <a:ext cx="3591426" cy="2695951"/>
          </a:xfrm>
          <a:prstGeom prst="rect">
            <a:avLst/>
          </a:prstGeom>
        </p:spPr>
      </p:pic>
      <p:pic>
        <p:nvPicPr>
          <p:cNvPr id="3" name="avatar">
            <a:extLst>
              <a:ext uri="{FF2B5EF4-FFF2-40B4-BE49-F238E27FC236}">
                <a16:creationId xmlns:a16="http://schemas.microsoft.com/office/drawing/2014/main" id="{F83A6737-E1A6-81A4-5EBC-A5CFD978E4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9778" y="1263432"/>
            <a:ext cx="4527744" cy="533724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22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5 1.11111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4 -0.00903 L 0.28464 0.1388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0" y="7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vatar">
            <a:extLst>
              <a:ext uri="{FF2B5EF4-FFF2-40B4-BE49-F238E27FC236}">
                <a16:creationId xmlns:a16="http://schemas.microsoft.com/office/drawing/2014/main" id="{1BAD4282-563A-D0A9-DEEA-03B30827A8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241440"/>
            <a:ext cx="3132150" cy="5652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C488872-1287-7568-C32F-69982459B400}"/>
              </a:ext>
            </a:extLst>
          </p:cNvPr>
          <p:cNvSpPr txBox="1"/>
          <p:nvPr/>
        </p:nvSpPr>
        <p:spPr>
          <a:xfrm>
            <a:off x="2394542" y="531876"/>
            <a:ext cx="740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Gráfico de Funil – Analise por Zona</a:t>
            </a:r>
          </a:p>
        </p:txBody>
      </p:sp>
      <p:grpSp>
        <p:nvGrpSpPr>
          <p:cNvPr id="18" name="areatexto1">
            <a:extLst>
              <a:ext uri="{FF2B5EF4-FFF2-40B4-BE49-F238E27FC236}">
                <a16:creationId xmlns:a16="http://schemas.microsoft.com/office/drawing/2014/main" id="{40240A01-9315-11DE-0F0C-CB83E47FC195}"/>
              </a:ext>
            </a:extLst>
          </p:cNvPr>
          <p:cNvGrpSpPr/>
          <p:nvPr/>
        </p:nvGrpSpPr>
        <p:grpSpPr>
          <a:xfrm>
            <a:off x="6945800" y="1575513"/>
            <a:ext cx="4497075" cy="4200452"/>
            <a:chOff x="6096000" y="1408477"/>
            <a:chExt cx="5393002" cy="2340000"/>
          </a:xfrm>
        </p:grpSpPr>
        <p:sp useBgFill="1">
          <p:nvSpPr>
            <p:cNvPr id="25" name="area2b">
              <a:extLst>
                <a:ext uri="{FF2B5EF4-FFF2-40B4-BE49-F238E27FC236}">
                  <a16:creationId xmlns:a16="http://schemas.microsoft.com/office/drawing/2014/main" id="{BD2F0710-3839-D4A2-E2DF-8AF8E707B98C}"/>
                </a:ext>
              </a:extLst>
            </p:cNvPr>
            <p:cNvSpPr/>
            <p:nvPr/>
          </p:nvSpPr>
          <p:spPr>
            <a:xfrm>
              <a:off x="6096000" y="1408477"/>
              <a:ext cx="5393002" cy="2340000"/>
            </a:xfrm>
            <a:prstGeom prst="roundRect">
              <a:avLst>
                <a:gd name="adj" fmla="val 6287"/>
              </a:avLst>
            </a:prstGeom>
            <a:ln>
              <a:noFill/>
            </a:ln>
            <a:effectLst>
              <a:innerShdw blurRad="127000" dist="635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72E8CB4-5900-24D4-3063-C7C42D3DA110}"/>
                </a:ext>
              </a:extLst>
            </p:cNvPr>
            <p:cNvSpPr txBox="1"/>
            <p:nvPr/>
          </p:nvSpPr>
          <p:spPr>
            <a:xfrm>
              <a:off x="7675801" y="1591790"/>
              <a:ext cx="3644858" cy="1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Analise de casos por Zonas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9CFD483-B57E-D36A-7E45-1910D1227BBC}"/>
                </a:ext>
              </a:extLst>
            </p:cNvPr>
            <p:cNvSpPr txBox="1"/>
            <p:nvPr/>
          </p:nvSpPr>
          <p:spPr>
            <a:xfrm>
              <a:off x="7675801" y="1946754"/>
              <a:ext cx="3644858" cy="1697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</a:rPr>
                <a:t>A alta concentração de casos em áreas urbanas pode ser devido à maior densidade populacional e condições de vida mais propícias à transmissão da tuberculose.</a:t>
              </a:r>
            </a:p>
            <a:p>
              <a:r>
                <a:rPr lang="pt-BR" sz="1600" dirty="0">
                  <a:solidFill>
                    <a:schemeClr val="bg1"/>
                  </a:solidFill>
                </a:rPr>
                <a:t>A falta de informação sobre a zona em alguns casos destaca a necessidade de melhorar a coleta de dados.</a:t>
              </a:r>
            </a:p>
          </p:txBody>
        </p:sp>
      </p:grpSp>
      <p:grpSp>
        <p:nvGrpSpPr>
          <p:cNvPr id="28" name="frame1">
            <a:extLst>
              <a:ext uri="{FF2B5EF4-FFF2-40B4-BE49-F238E27FC236}">
                <a16:creationId xmlns:a16="http://schemas.microsoft.com/office/drawing/2014/main" id="{33A0D70B-3A2F-6F3A-E7DC-3FCB8348C82D}"/>
              </a:ext>
            </a:extLst>
          </p:cNvPr>
          <p:cNvGrpSpPr>
            <a:grpSpLocks/>
          </p:cNvGrpSpPr>
          <p:nvPr/>
        </p:nvGrpSpPr>
        <p:grpSpPr>
          <a:xfrm>
            <a:off x="3679687" y="1575513"/>
            <a:ext cx="4429896" cy="4208083"/>
            <a:chOff x="685801" y="1322295"/>
            <a:chExt cx="2592730" cy="1602000"/>
          </a:xfrm>
        </p:grpSpPr>
        <p:sp useBgFill="1">
          <p:nvSpPr>
            <p:cNvPr id="29" name="Retângulo Arredondado 6">
              <a:extLst>
                <a:ext uri="{FF2B5EF4-FFF2-40B4-BE49-F238E27FC236}">
                  <a16:creationId xmlns:a16="http://schemas.microsoft.com/office/drawing/2014/main" id="{857303FD-6D6B-228D-2D8E-FBFA1F67FEE7}"/>
                </a:ext>
              </a:extLst>
            </p:cNvPr>
            <p:cNvSpPr/>
            <p:nvPr/>
          </p:nvSpPr>
          <p:spPr>
            <a:xfrm>
              <a:off x="685801" y="1325201"/>
              <a:ext cx="2592730" cy="1596189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30" name="Retângulo Arredondado 7">
              <a:extLst>
                <a:ext uri="{FF2B5EF4-FFF2-40B4-BE49-F238E27FC236}">
                  <a16:creationId xmlns:a16="http://schemas.microsoft.com/office/drawing/2014/main" id="{8FF9E00B-6447-8AA4-CAE4-DA9BB7AFC45E}"/>
                </a:ext>
              </a:extLst>
            </p:cNvPr>
            <p:cNvSpPr/>
            <p:nvPr/>
          </p:nvSpPr>
          <p:spPr>
            <a:xfrm>
              <a:off x="685801" y="1322295"/>
              <a:ext cx="2581154" cy="1602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Espaço Reservado para Imagem 14">
            <a:extLst>
              <a:ext uri="{FF2B5EF4-FFF2-40B4-BE49-F238E27FC236}">
                <a16:creationId xmlns:a16="http://schemas.microsoft.com/office/drawing/2014/main" id="{110057B4-4A67-0517-425D-B604868620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7950" y="1710700"/>
            <a:ext cx="4069959" cy="3905860"/>
          </a:xfrm>
        </p:spPr>
      </p:pic>
    </p:spTree>
    <p:extLst>
      <p:ext uri="{BB962C8B-B14F-4D97-AF65-F5344CB8AC3E}">
        <p14:creationId xmlns:p14="http://schemas.microsoft.com/office/powerpoint/2010/main" val="135107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2442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9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1406 2.96296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0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vatar">
            <a:extLst>
              <a:ext uri="{FF2B5EF4-FFF2-40B4-BE49-F238E27FC236}">
                <a16:creationId xmlns:a16="http://schemas.microsoft.com/office/drawing/2014/main" id="{7BB2B06D-710D-D4B3-868B-AE8BD9EDEF82}"/>
              </a:ext>
            </a:extLst>
          </p:cNvPr>
          <p:cNvGrpSpPr/>
          <p:nvPr/>
        </p:nvGrpSpPr>
        <p:grpSpPr>
          <a:xfrm>
            <a:off x="2997842" y="1"/>
            <a:ext cx="9194157" cy="6858000"/>
            <a:chOff x="2997842" y="1"/>
            <a:chExt cx="9194157" cy="685800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1443CCA-9EBF-5849-A5A6-39655F4ED154}"/>
                </a:ext>
              </a:extLst>
            </p:cNvPr>
            <p:cNvSpPr/>
            <p:nvPr/>
          </p:nvSpPr>
          <p:spPr>
            <a:xfrm>
              <a:off x="5011838" y="1"/>
              <a:ext cx="7180161" cy="68580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730A52D-915B-62AD-9BAD-F35DEA773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97842" y="1278249"/>
              <a:ext cx="2592729" cy="5579751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FB20FF-BAA4-8C31-F1C1-638BEA882F58}"/>
              </a:ext>
            </a:extLst>
          </p:cNvPr>
          <p:cNvSpPr txBox="1"/>
          <p:nvPr/>
        </p:nvSpPr>
        <p:spPr>
          <a:xfrm>
            <a:off x="5360976" y="531876"/>
            <a:ext cx="66185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Analise por Gênero e Faixa Etária</a:t>
            </a:r>
          </a:p>
        </p:txBody>
      </p:sp>
      <p:grpSp>
        <p:nvGrpSpPr>
          <p:cNvPr id="20" name="frame1">
            <a:extLst>
              <a:ext uri="{FF2B5EF4-FFF2-40B4-BE49-F238E27FC236}">
                <a16:creationId xmlns:a16="http://schemas.microsoft.com/office/drawing/2014/main" id="{FF34E3FB-2AF4-6EB3-FCFC-9C2FC629AE09}"/>
              </a:ext>
            </a:extLst>
          </p:cNvPr>
          <p:cNvGrpSpPr/>
          <p:nvPr/>
        </p:nvGrpSpPr>
        <p:grpSpPr>
          <a:xfrm>
            <a:off x="5753620" y="1628253"/>
            <a:ext cx="2784324" cy="2132700"/>
            <a:chOff x="685801" y="1322295"/>
            <a:chExt cx="2592730" cy="1602000"/>
          </a:xfrm>
        </p:grpSpPr>
        <p:sp useBgFill="1"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180391E9-EDE6-7EA8-3443-07C067DE187B}"/>
                </a:ext>
              </a:extLst>
            </p:cNvPr>
            <p:cNvSpPr/>
            <p:nvPr/>
          </p:nvSpPr>
          <p:spPr>
            <a:xfrm>
              <a:off x="685801" y="1325201"/>
              <a:ext cx="2592730" cy="1596189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22" name="Retângulo Arredondado 21">
              <a:extLst>
                <a:ext uri="{FF2B5EF4-FFF2-40B4-BE49-F238E27FC236}">
                  <a16:creationId xmlns:a16="http://schemas.microsoft.com/office/drawing/2014/main" id="{DA47CE8E-14CE-7374-2BDC-9FBA7133013C}"/>
                </a:ext>
              </a:extLst>
            </p:cNvPr>
            <p:cNvSpPr/>
            <p:nvPr/>
          </p:nvSpPr>
          <p:spPr>
            <a:xfrm>
              <a:off x="685801" y="1322295"/>
              <a:ext cx="2581154" cy="1602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frame2">
            <a:extLst>
              <a:ext uri="{FF2B5EF4-FFF2-40B4-BE49-F238E27FC236}">
                <a16:creationId xmlns:a16="http://schemas.microsoft.com/office/drawing/2014/main" id="{BCD798AE-D83B-D539-132E-ED7A08E04828}"/>
              </a:ext>
            </a:extLst>
          </p:cNvPr>
          <p:cNvGrpSpPr/>
          <p:nvPr/>
        </p:nvGrpSpPr>
        <p:grpSpPr>
          <a:xfrm>
            <a:off x="8732509" y="1628253"/>
            <a:ext cx="2784324" cy="2132700"/>
            <a:chOff x="685801" y="1322295"/>
            <a:chExt cx="2592730" cy="1602000"/>
          </a:xfrm>
        </p:grpSpPr>
        <p:sp useBgFill="1">
          <p:nvSpPr>
            <p:cNvPr id="24" name="Retângulo Arredondado 23">
              <a:extLst>
                <a:ext uri="{FF2B5EF4-FFF2-40B4-BE49-F238E27FC236}">
                  <a16:creationId xmlns:a16="http://schemas.microsoft.com/office/drawing/2014/main" id="{C349F67E-9FB0-6502-E50D-675FA0D7A867}"/>
                </a:ext>
              </a:extLst>
            </p:cNvPr>
            <p:cNvSpPr/>
            <p:nvPr/>
          </p:nvSpPr>
          <p:spPr>
            <a:xfrm>
              <a:off x="685801" y="1325201"/>
              <a:ext cx="2592730" cy="1596189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25" name="Retângulo Arredondado 24">
              <a:extLst>
                <a:ext uri="{FF2B5EF4-FFF2-40B4-BE49-F238E27FC236}">
                  <a16:creationId xmlns:a16="http://schemas.microsoft.com/office/drawing/2014/main" id="{A5BCC99F-D0EE-4CFB-07E2-615A3A922F7E}"/>
                </a:ext>
              </a:extLst>
            </p:cNvPr>
            <p:cNvSpPr/>
            <p:nvPr/>
          </p:nvSpPr>
          <p:spPr>
            <a:xfrm>
              <a:off x="685801" y="1322295"/>
              <a:ext cx="2581154" cy="1602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frame3">
            <a:extLst>
              <a:ext uri="{FF2B5EF4-FFF2-40B4-BE49-F238E27FC236}">
                <a16:creationId xmlns:a16="http://schemas.microsoft.com/office/drawing/2014/main" id="{23E59BB4-54CC-EBF6-B230-C6E038BA0BA8}"/>
              </a:ext>
            </a:extLst>
          </p:cNvPr>
          <p:cNvGrpSpPr/>
          <p:nvPr/>
        </p:nvGrpSpPr>
        <p:grpSpPr>
          <a:xfrm>
            <a:off x="5753620" y="3966682"/>
            <a:ext cx="2771893" cy="2132700"/>
            <a:chOff x="685801" y="1322295"/>
            <a:chExt cx="2592730" cy="1602000"/>
          </a:xfrm>
        </p:grpSpPr>
        <p:sp useBgFill="1">
          <p:nvSpPr>
            <p:cNvPr id="27" name="Retângulo Arredondado 26">
              <a:extLst>
                <a:ext uri="{FF2B5EF4-FFF2-40B4-BE49-F238E27FC236}">
                  <a16:creationId xmlns:a16="http://schemas.microsoft.com/office/drawing/2014/main" id="{BDA996CD-DC03-607F-FE01-0A8AED55AF98}"/>
                </a:ext>
              </a:extLst>
            </p:cNvPr>
            <p:cNvSpPr/>
            <p:nvPr/>
          </p:nvSpPr>
          <p:spPr>
            <a:xfrm>
              <a:off x="685801" y="1325201"/>
              <a:ext cx="2592730" cy="1596189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28" name="Retângulo Arredondado 27">
              <a:extLst>
                <a:ext uri="{FF2B5EF4-FFF2-40B4-BE49-F238E27FC236}">
                  <a16:creationId xmlns:a16="http://schemas.microsoft.com/office/drawing/2014/main" id="{4CAFA7C8-6E27-5DAB-17F1-6D530D457DC9}"/>
                </a:ext>
              </a:extLst>
            </p:cNvPr>
            <p:cNvSpPr/>
            <p:nvPr/>
          </p:nvSpPr>
          <p:spPr>
            <a:xfrm>
              <a:off x="685801" y="1322295"/>
              <a:ext cx="2581154" cy="1602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5" name="Espaço Reservado para Imagem 34">
            <a:extLst>
              <a:ext uri="{FF2B5EF4-FFF2-40B4-BE49-F238E27FC236}">
                <a16:creationId xmlns:a16="http://schemas.microsoft.com/office/drawing/2014/main" id="{26C8CBD3-7F61-34A4-2047-41EAD82504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9172" y="1743739"/>
            <a:ext cx="2556000" cy="1908000"/>
          </a:xfrm>
        </p:spPr>
      </p:pic>
      <p:pic>
        <p:nvPicPr>
          <p:cNvPr id="43" name="Espaço Reservado para Imagem 42">
            <a:extLst>
              <a:ext uri="{FF2B5EF4-FFF2-40B4-BE49-F238E27FC236}">
                <a16:creationId xmlns:a16="http://schemas.microsoft.com/office/drawing/2014/main" id="{D0B79C8B-5E9F-1E3A-7DED-AC046C2713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30" name="quadro 1">
            <a:extLst>
              <a:ext uri="{FF2B5EF4-FFF2-40B4-BE49-F238E27FC236}">
                <a16:creationId xmlns:a16="http://schemas.microsoft.com/office/drawing/2014/main" id="{30B0CB61-D9A4-908C-181F-B6F163312DBD}"/>
              </a:ext>
            </a:extLst>
          </p:cNvPr>
          <p:cNvGrpSpPr/>
          <p:nvPr/>
        </p:nvGrpSpPr>
        <p:grpSpPr>
          <a:xfrm>
            <a:off x="375437" y="761278"/>
            <a:ext cx="2556000" cy="1964921"/>
            <a:chOff x="685801" y="1322295"/>
            <a:chExt cx="2556000" cy="1586906"/>
          </a:xfrm>
        </p:grpSpPr>
        <p:sp useBgFill="1">
          <p:nvSpPr>
            <p:cNvPr id="31" name="Retângulo Arredondado 47">
              <a:extLst>
                <a:ext uri="{FF2B5EF4-FFF2-40B4-BE49-F238E27FC236}">
                  <a16:creationId xmlns:a16="http://schemas.microsoft.com/office/drawing/2014/main" id="{3AF032B5-ED00-E130-6F9E-F4EDF6E12C01}"/>
                </a:ext>
              </a:extLst>
            </p:cNvPr>
            <p:cNvSpPr/>
            <p:nvPr/>
          </p:nvSpPr>
          <p:spPr>
            <a:xfrm>
              <a:off x="685801" y="1325201"/>
              <a:ext cx="2556000" cy="1584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32" name="Retângulo Arredondado 48">
              <a:extLst>
                <a:ext uri="{FF2B5EF4-FFF2-40B4-BE49-F238E27FC236}">
                  <a16:creationId xmlns:a16="http://schemas.microsoft.com/office/drawing/2014/main" id="{CC5543E1-4799-60C8-C45B-EB6B51EDC698}"/>
                </a:ext>
              </a:extLst>
            </p:cNvPr>
            <p:cNvSpPr/>
            <p:nvPr/>
          </p:nvSpPr>
          <p:spPr>
            <a:xfrm>
              <a:off x="685801" y="1322295"/>
              <a:ext cx="2556000" cy="1584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F0B1938-FAF2-9E90-1257-7A53FB86426F}"/>
              </a:ext>
            </a:extLst>
          </p:cNvPr>
          <p:cNvSpPr txBox="1"/>
          <p:nvPr/>
        </p:nvSpPr>
        <p:spPr>
          <a:xfrm>
            <a:off x="497709" y="1106179"/>
            <a:ext cx="2420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ppins ExtraLight" pitchFamily="2" charset="77"/>
                <a:cs typeface="Poppins ExtraLight" pitchFamily="2" charset="77"/>
              </a:rPr>
              <a:t>O gráfico de pizza mostra que 70,66% dos casos de tuberculose são em indivíduos do sexo masculino e 29,33% são do sexo feminino. Isso indica uma predominância significativa de casos em homens.</a:t>
            </a:r>
          </a:p>
        </p:txBody>
      </p:sp>
      <p:sp>
        <p:nvSpPr>
          <p:cNvPr id="34" name="Titulo1">
            <a:extLst>
              <a:ext uri="{FF2B5EF4-FFF2-40B4-BE49-F238E27FC236}">
                <a16:creationId xmlns:a16="http://schemas.microsoft.com/office/drawing/2014/main" id="{B245B3EC-F761-5774-25CC-38DE89DC9FFE}"/>
              </a:ext>
            </a:extLst>
          </p:cNvPr>
          <p:cNvSpPr txBox="1"/>
          <p:nvPr/>
        </p:nvSpPr>
        <p:spPr>
          <a:xfrm>
            <a:off x="497709" y="859533"/>
            <a:ext cx="2307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Gráfico de Pizza</a:t>
            </a:r>
          </a:p>
        </p:txBody>
      </p:sp>
      <p:grpSp>
        <p:nvGrpSpPr>
          <p:cNvPr id="36" name="quadro 2">
            <a:extLst>
              <a:ext uri="{FF2B5EF4-FFF2-40B4-BE49-F238E27FC236}">
                <a16:creationId xmlns:a16="http://schemas.microsoft.com/office/drawing/2014/main" id="{038800F9-9921-D133-CEC8-FF5B05A7B149}"/>
              </a:ext>
            </a:extLst>
          </p:cNvPr>
          <p:cNvGrpSpPr/>
          <p:nvPr/>
        </p:nvGrpSpPr>
        <p:grpSpPr>
          <a:xfrm>
            <a:off x="387868" y="2767608"/>
            <a:ext cx="2556000" cy="2448507"/>
            <a:chOff x="685801" y="1322295"/>
            <a:chExt cx="2556000" cy="1586906"/>
          </a:xfrm>
        </p:grpSpPr>
        <p:sp useBgFill="1">
          <p:nvSpPr>
            <p:cNvPr id="37" name="Retângulo Arredondado 87">
              <a:extLst>
                <a:ext uri="{FF2B5EF4-FFF2-40B4-BE49-F238E27FC236}">
                  <a16:creationId xmlns:a16="http://schemas.microsoft.com/office/drawing/2014/main" id="{68BA9C22-6650-25B7-B50A-029665E1544D}"/>
                </a:ext>
              </a:extLst>
            </p:cNvPr>
            <p:cNvSpPr/>
            <p:nvPr/>
          </p:nvSpPr>
          <p:spPr>
            <a:xfrm>
              <a:off x="685801" y="1325201"/>
              <a:ext cx="2556000" cy="1584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38" name="Retângulo Arredondado 88">
              <a:extLst>
                <a:ext uri="{FF2B5EF4-FFF2-40B4-BE49-F238E27FC236}">
                  <a16:creationId xmlns:a16="http://schemas.microsoft.com/office/drawing/2014/main" id="{CAD4802F-ED00-B79A-5118-81219D66C1D9}"/>
                </a:ext>
              </a:extLst>
            </p:cNvPr>
            <p:cNvSpPr/>
            <p:nvPr/>
          </p:nvSpPr>
          <p:spPr>
            <a:xfrm>
              <a:off x="685801" y="1322295"/>
              <a:ext cx="2556000" cy="1584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F45DBC1-D367-F570-A714-4256C1D59782}"/>
              </a:ext>
            </a:extLst>
          </p:cNvPr>
          <p:cNvSpPr txBox="1"/>
          <p:nvPr/>
        </p:nvSpPr>
        <p:spPr>
          <a:xfrm>
            <a:off x="441842" y="3095594"/>
            <a:ext cx="255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ppins ExtraLight" pitchFamily="2" charset="77"/>
                <a:cs typeface="Poppins ExtraLight" pitchFamily="2" charset="77"/>
              </a:rPr>
              <a:t>Entre os casos de TB associados ao alcoolismo, a predominância masculina é clara. Isso pode ser atribuído a fatores sociais e comportamentais, onde homens têm uma maior probabilidade de consumir álcool em excesso, aumentando o risco de tuberculose.</a:t>
            </a:r>
          </a:p>
        </p:txBody>
      </p:sp>
      <p:sp>
        <p:nvSpPr>
          <p:cNvPr id="40" name="Titulo1">
            <a:extLst>
              <a:ext uri="{FF2B5EF4-FFF2-40B4-BE49-F238E27FC236}">
                <a16:creationId xmlns:a16="http://schemas.microsoft.com/office/drawing/2014/main" id="{A3EEE142-938E-5266-E61F-EAA6F5C1313C}"/>
              </a:ext>
            </a:extLst>
          </p:cNvPr>
          <p:cNvSpPr txBox="1"/>
          <p:nvPr/>
        </p:nvSpPr>
        <p:spPr>
          <a:xfrm>
            <a:off x="510140" y="2872555"/>
            <a:ext cx="230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+mj-lt"/>
              </a:rPr>
              <a:t>Treemap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Bar</a:t>
            </a:r>
          </a:p>
        </p:txBody>
      </p:sp>
      <p:grpSp>
        <p:nvGrpSpPr>
          <p:cNvPr id="41" name="quadro 3">
            <a:extLst>
              <a:ext uri="{FF2B5EF4-FFF2-40B4-BE49-F238E27FC236}">
                <a16:creationId xmlns:a16="http://schemas.microsoft.com/office/drawing/2014/main" id="{EF395437-27C6-D8E3-B57C-6EA35542F669}"/>
              </a:ext>
            </a:extLst>
          </p:cNvPr>
          <p:cNvGrpSpPr/>
          <p:nvPr/>
        </p:nvGrpSpPr>
        <p:grpSpPr>
          <a:xfrm>
            <a:off x="323253" y="5313564"/>
            <a:ext cx="2556000" cy="1260000"/>
            <a:chOff x="685801" y="1322295"/>
            <a:chExt cx="2556000" cy="1586906"/>
          </a:xfrm>
        </p:grpSpPr>
        <p:sp useBgFill="1">
          <p:nvSpPr>
            <p:cNvPr id="42" name="Retângulo Arredondado 92">
              <a:extLst>
                <a:ext uri="{FF2B5EF4-FFF2-40B4-BE49-F238E27FC236}">
                  <a16:creationId xmlns:a16="http://schemas.microsoft.com/office/drawing/2014/main" id="{2944A5A6-05C9-069D-149B-0A0518E35F49}"/>
                </a:ext>
              </a:extLst>
            </p:cNvPr>
            <p:cNvSpPr/>
            <p:nvPr/>
          </p:nvSpPr>
          <p:spPr>
            <a:xfrm>
              <a:off x="685801" y="1325201"/>
              <a:ext cx="2556000" cy="1584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44" name="Retângulo Arredondado 93">
              <a:extLst>
                <a:ext uri="{FF2B5EF4-FFF2-40B4-BE49-F238E27FC236}">
                  <a16:creationId xmlns:a16="http://schemas.microsoft.com/office/drawing/2014/main" id="{DFF0FE4C-EC17-57A7-0E87-1C5189331394}"/>
                </a:ext>
              </a:extLst>
            </p:cNvPr>
            <p:cNvSpPr/>
            <p:nvPr/>
          </p:nvSpPr>
          <p:spPr>
            <a:xfrm>
              <a:off x="685801" y="1322295"/>
              <a:ext cx="2556000" cy="1584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AFCADF1-A828-62D9-A26A-E75A21E15132}"/>
              </a:ext>
            </a:extLst>
          </p:cNvPr>
          <p:cNvSpPr txBox="1"/>
          <p:nvPr/>
        </p:nvSpPr>
        <p:spPr>
          <a:xfrm>
            <a:off x="445525" y="5652346"/>
            <a:ext cx="238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ppins ExtraLight" pitchFamily="2" charset="77"/>
                <a:cs typeface="Poppins ExtraLight" pitchFamily="2" charset="77"/>
              </a:rPr>
              <a:t>A faixa etária adulta mostra uma alta contagem de casos</a:t>
            </a:r>
          </a:p>
        </p:txBody>
      </p:sp>
      <p:sp>
        <p:nvSpPr>
          <p:cNvPr id="52" name="Titulo1">
            <a:extLst>
              <a:ext uri="{FF2B5EF4-FFF2-40B4-BE49-F238E27FC236}">
                <a16:creationId xmlns:a16="http://schemas.microsoft.com/office/drawing/2014/main" id="{C6EE39D7-1E5E-6BBA-660B-961439C58861}"/>
              </a:ext>
            </a:extLst>
          </p:cNvPr>
          <p:cNvSpPr txBox="1"/>
          <p:nvPr/>
        </p:nvSpPr>
        <p:spPr>
          <a:xfrm>
            <a:off x="445525" y="5405700"/>
            <a:ext cx="2307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Gráfico de Barras</a:t>
            </a:r>
          </a:p>
        </p:txBody>
      </p:sp>
      <p:pic>
        <p:nvPicPr>
          <p:cNvPr id="53" name="Imagem 52" descr="Ícone&#10;&#10;Descrição gerada automaticamente">
            <a:extLst>
              <a:ext uri="{FF2B5EF4-FFF2-40B4-BE49-F238E27FC236}">
                <a16:creationId xmlns:a16="http://schemas.microsoft.com/office/drawing/2014/main" id="{88E1695A-A647-4B09-75AE-E986492A3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0" y="26720"/>
            <a:ext cx="738156" cy="738156"/>
          </a:xfrm>
          <a:prstGeom prst="rect">
            <a:avLst/>
          </a:prstGeom>
        </p:spPr>
      </p:pic>
      <p:pic>
        <p:nvPicPr>
          <p:cNvPr id="57" name="Espaço Reservado para Imagem 56" descr="Gráfico, Gráfico de barras&#10;&#10;Descrição gerada automaticamente">
            <a:extLst>
              <a:ext uri="{FF2B5EF4-FFF2-40B4-BE49-F238E27FC236}">
                <a16:creationId xmlns:a16="http://schemas.microsoft.com/office/drawing/2014/main" id="{346847ED-F006-169F-1448-CA6DC9647B2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" b="1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79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25 0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0.1569 -3.33333E-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25 2.22222E-6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5691 2.96296E-6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0.25 1.11022E-16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0.1569 -4.81481E-6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3" grpId="0"/>
      <p:bldP spid="34" grpId="0"/>
      <p:bldP spid="34" grpId="1"/>
      <p:bldP spid="39" grpId="0"/>
      <p:bldP spid="40" grpId="0"/>
      <p:bldP spid="40" grpId="1"/>
      <p:bldP spid="46" grpId="0"/>
      <p:bldP spid="52" grpId="0"/>
      <p:bldP spid="5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riângulo Retângulo 1">
            <a:extLst>
              <a:ext uri="{FF2B5EF4-FFF2-40B4-BE49-F238E27FC236}">
                <a16:creationId xmlns:a16="http://schemas.microsoft.com/office/drawing/2014/main" id="{F61296D3-1615-3AAB-4999-5E96E3BBA37A}"/>
              </a:ext>
            </a:extLst>
          </p:cNvPr>
          <p:cNvSpPr/>
          <p:nvPr/>
        </p:nvSpPr>
        <p:spPr>
          <a:xfrm flipH="1">
            <a:off x="5197478" y="3657599"/>
            <a:ext cx="6994522" cy="3200401"/>
          </a:xfrm>
          <a:custGeom>
            <a:avLst/>
            <a:gdLst>
              <a:gd name="connsiteX0" fmla="*/ 0 w 6994522"/>
              <a:gd name="connsiteY0" fmla="*/ 3200401 h 3200401"/>
              <a:gd name="connsiteX1" fmla="*/ 0 w 6994522"/>
              <a:gd name="connsiteY1" fmla="*/ 0 h 3200401"/>
              <a:gd name="connsiteX2" fmla="*/ 6994522 w 6994522"/>
              <a:gd name="connsiteY2" fmla="*/ 3200401 h 3200401"/>
              <a:gd name="connsiteX3" fmla="*/ 0 w 6994522"/>
              <a:gd name="connsiteY3" fmla="*/ 3200401 h 3200401"/>
              <a:gd name="connsiteX0" fmla="*/ 0 w 6994522"/>
              <a:gd name="connsiteY0" fmla="*/ 3200401 h 3200401"/>
              <a:gd name="connsiteX1" fmla="*/ 0 w 6994522"/>
              <a:gd name="connsiteY1" fmla="*/ 0 h 3200401"/>
              <a:gd name="connsiteX2" fmla="*/ 6994522 w 6994522"/>
              <a:gd name="connsiteY2" fmla="*/ 3200401 h 3200401"/>
              <a:gd name="connsiteX3" fmla="*/ 0 w 6994522"/>
              <a:gd name="connsiteY3" fmla="*/ 3200401 h 3200401"/>
              <a:gd name="connsiteX0" fmla="*/ 0 w 6994522"/>
              <a:gd name="connsiteY0" fmla="*/ 3200401 h 3200401"/>
              <a:gd name="connsiteX1" fmla="*/ 0 w 6994522"/>
              <a:gd name="connsiteY1" fmla="*/ 0 h 3200401"/>
              <a:gd name="connsiteX2" fmla="*/ 6994522 w 6994522"/>
              <a:gd name="connsiteY2" fmla="*/ 3200401 h 3200401"/>
              <a:gd name="connsiteX3" fmla="*/ 0 w 6994522"/>
              <a:gd name="connsiteY3" fmla="*/ 3200401 h 320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4522" h="3200401">
                <a:moveTo>
                  <a:pt x="0" y="3200401"/>
                </a:moveTo>
                <a:lnTo>
                  <a:pt x="0" y="0"/>
                </a:lnTo>
                <a:cubicBezTo>
                  <a:pt x="2587539" y="499872"/>
                  <a:pt x="3766903" y="2188465"/>
                  <a:pt x="6994522" y="3200401"/>
                </a:cubicBezTo>
                <a:lnTo>
                  <a:pt x="0" y="3200401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38100" dir="16200000" rotWithShape="0">
              <a:schemeClr val="bg1">
                <a:alpha val="2488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E100D65-1AD8-8FEB-6976-402C5291AB93}"/>
              </a:ext>
            </a:extLst>
          </p:cNvPr>
          <p:cNvSpPr txBox="1"/>
          <p:nvPr/>
        </p:nvSpPr>
        <p:spPr>
          <a:xfrm>
            <a:off x="702930" y="310413"/>
            <a:ext cx="8958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+mj-lt"/>
              </a:rPr>
              <a:t>Gráfico de Linha / Coluna – Analise de Raça e Idade</a:t>
            </a:r>
          </a:p>
        </p:txBody>
      </p:sp>
      <p:pic>
        <p:nvPicPr>
          <p:cNvPr id="32" name="avatar">
            <a:extLst>
              <a:ext uri="{FF2B5EF4-FFF2-40B4-BE49-F238E27FC236}">
                <a16:creationId xmlns:a16="http://schemas.microsoft.com/office/drawing/2014/main" id="{C7F8F966-CD3D-AB36-07F9-0BF8524CE9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411" y="831599"/>
            <a:ext cx="3302801" cy="5959940"/>
          </a:xfrm>
          <a:prstGeom prst="rect">
            <a:avLst/>
          </a:prstGeom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6" name="Espaço Reservado para Imagem 35">
            <a:extLst>
              <a:ext uri="{FF2B5EF4-FFF2-40B4-BE49-F238E27FC236}">
                <a16:creationId xmlns:a16="http://schemas.microsoft.com/office/drawing/2014/main" id="{4A5750AA-E89F-F9CF-03A2-6AA0FDF7C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t="7486" r="12267" b="13759"/>
          <a:stretch/>
        </p:blipFill>
        <p:spPr>
          <a:xfrm>
            <a:off x="8170481" y="1505421"/>
            <a:ext cx="1817293" cy="2418681"/>
          </a:xfrm>
        </p:spPr>
      </p:pic>
      <p:grpSp>
        <p:nvGrpSpPr>
          <p:cNvPr id="8" name="cxtexto2">
            <a:extLst>
              <a:ext uri="{FF2B5EF4-FFF2-40B4-BE49-F238E27FC236}">
                <a16:creationId xmlns:a16="http://schemas.microsoft.com/office/drawing/2014/main" id="{8B482BFA-72C2-C3A5-3BE4-166C3C380364}"/>
              </a:ext>
            </a:extLst>
          </p:cNvPr>
          <p:cNvGrpSpPr/>
          <p:nvPr/>
        </p:nvGrpSpPr>
        <p:grpSpPr>
          <a:xfrm>
            <a:off x="4271914" y="3138642"/>
            <a:ext cx="3486078" cy="3221605"/>
            <a:chOff x="951985" y="3141094"/>
            <a:chExt cx="1944000" cy="3221605"/>
          </a:xfrm>
        </p:grpSpPr>
        <p:sp useBgFill="1">
          <p:nvSpPr>
            <p:cNvPr id="9" name="area2b">
              <a:extLst>
                <a:ext uri="{FF2B5EF4-FFF2-40B4-BE49-F238E27FC236}">
                  <a16:creationId xmlns:a16="http://schemas.microsoft.com/office/drawing/2014/main" id="{61231C97-FC57-98F5-8C38-E57FCE9116AB}"/>
                </a:ext>
              </a:extLst>
            </p:cNvPr>
            <p:cNvSpPr/>
            <p:nvPr/>
          </p:nvSpPr>
          <p:spPr>
            <a:xfrm>
              <a:off x="951986" y="3141094"/>
              <a:ext cx="1936468" cy="3221605"/>
            </a:xfrm>
            <a:prstGeom prst="roundRect">
              <a:avLst>
                <a:gd name="adj" fmla="val 4741"/>
              </a:avLst>
            </a:prstGeom>
            <a:ln>
              <a:noFill/>
            </a:ln>
            <a:effectLst>
              <a:innerShdw blurRad="228600" dist="508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CE726F6-7EB1-50FF-39BE-75AF63569485}"/>
                </a:ext>
              </a:extLst>
            </p:cNvPr>
            <p:cNvSpPr txBox="1"/>
            <p:nvPr/>
          </p:nvSpPr>
          <p:spPr>
            <a:xfrm>
              <a:off x="951985" y="3947448"/>
              <a:ext cx="19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Gráfico de Barras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0B821F7-F799-A69D-92EF-EEC2C3CCB814}"/>
                </a:ext>
              </a:extLst>
            </p:cNvPr>
            <p:cNvSpPr txBox="1"/>
            <p:nvPr/>
          </p:nvSpPr>
          <p:spPr>
            <a:xfrm>
              <a:off x="956132" y="4311095"/>
              <a:ext cx="191803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A análise revela que a população parda tem o maior número de casos de TB, seguida por branca e preta. Há necessidade de melhorar a coleta de dados devido aos casos "Ignorado".</a:t>
              </a:r>
            </a:p>
          </p:txBody>
        </p:sp>
      </p:grpSp>
      <p:grpSp>
        <p:nvGrpSpPr>
          <p:cNvPr id="12" name="cxtexto1">
            <a:extLst>
              <a:ext uri="{FF2B5EF4-FFF2-40B4-BE49-F238E27FC236}">
                <a16:creationId xmlns:a16="http://schemas.microsoft.com/office/drawing/2014/main" id="{F720AE86-DE63-5318-033E-EB5C00CFA385}"/>
              </a:ext>
            </a:extLst>
          </p:cNvPr>
          <p:cNvGrpSpPr/>
          <p:nvPr/>
        </p:nvGrpSpPr>
        <p:grpSpPr>
          <a:xfrm>
            <a:off x="724750" y="3138642"/>
            <a:ext cx="3198010" cy="3221605"/>
            <a:chOff x="951985" y="3141094"/>
            <a:chExt cx="1944000" cy="3221605"/>
          </a:xfrm>
        </p:grpSpPr>
        <p:sp useBgFill="1">
          <p:nvSpPr>
            <p:cNvPr id="13" name="area2b">
              <a:extLst>
                <a:ext uri="{FF2B5EF4-FFF2-40B4-BE49-F238E27FC236}">
                  <a16:creationId xmlns:a16="http://schemas.microsoft.com/office/drawing/2014/main" id="{2E58A3CD-D6F3-DA28-D4B2-34E4FDCC520C}"/>
                </a:ext>
              </a:extLst>
            </p:cNvPr>
            <p:cNvSpPr/>
            <p:nvPr/>
          </p:nvSpPr>
          <p:spPr>
            <a:xfrm>
              <a:off x="951986" y="3141094"/>
              <a:ext cx="1936468" cy="3221605"/>
            </a:xfrm>
            <a:prstGeom prst="roundRect">
              <a:avLst>
                <a:gd name="adj" fmla="val 4741"/>
              </a:avLst>
            </a:prstGeom>
            <a:ln>
              <a:noFill/>
            </a:ln>
            <a:effectLst>
              <a:innerShdw blurRad="228600" dist="50800" dir="135000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79D328F-DBF6-F086-A30D-9004C377763F}"/>
                </a:ext>
              </a:extLst>
            </p:cNvPr>
            <p:cNvSpPr txBox="1"/>
            <p:nvPr/>
          </p:nvSpPr>
          <p:spPr>
            <a:xfrm>
              <a:off x="951985" y="3947448"/>
              <a:ext cx="19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  <a:latin typeface="+mj-lt"/>
                </a:rPr>
                <a:t>Gráfico de Coluna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C4BA88E-CB65-DC9C-8FD4-C902C46691CC}"/>
                </a:ext>
              </a:extLst>
            </p:cNvPr>
            <p:cNvSpPr txBox="1"/>
            <p:nvPr/>
          </p:nvSpPr>
          <p:spPr>
            <a:xfrm>
              <a:off x="956132" y="4311095"/>
              <a:ext cx="191803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Os adultos e idosos representam os maiores grupos de risco para a tuberculose, possivelmente devido a maior exposição ao longo do tempo e a fragilidade do sistema imunológico nos idosos.</a:t>
              </a:r>
            </a:p>
          </p:txBody>
        </p:sp>
      </p:grpSp>
      <p:grpSp>
        <p:nvGrpSpPr>
          <p:cNvPr id="16" name="frame1">
            <a:extLst>
              <a:ext uri="{FF2B5EF4-FFF2-40B4-BE49-F238E27FC236}">
                <a16:creationId xmlns:a16="http://schemas.microsoft.com/office/drawing/2014/main" id="{40737800-A3BB-4F59-AA70-76AC6AB5CAA5}"/>
              </a:ext>
            </a:extLst>
          </p:cNvPr>
          <p:cNvGrpSpPr>
            <a:grpSpLocks/>
          </p:cNvGrpSpPr>
          <p:nvPr/>
        </p:nvGrpSpPr>
        <p:grpSpPr>
          <a:xfrm>
            <a:off x="601442" y="1505421"/>
            <a:ext cx="3336213" cy="2412000"/>
            <a:chOff x="685801" y="1322295"/>
            <a:chExt cx="2592730" cy="1602000"/>
          </a:xfrm>
        </p:grpSpPr>
        <p:sp useBgFill="1">
          <p:nvSpPr>
            <p:cNvPr id="17" name="Retângulo Arredondado 21">
              <a:extLst>
                <a:ext uri="{FF2B5EF4-FFF2-40B4-BE49-F238E27FC236}">
                  <a16:creationId xmlns:a16="http://schemas.microsoft.com/office/drawing/2014/main" id="{9E6F46FF-65FC-7353-93D1-F099BA452016}"/>
                </a:ext>
              </a:extLst>
            </p:cNvPr>
            <p:cNvSpPr/>
            <p:nvPr/>
          </p:nvSpPr>
          <p:spPr>
            <a:xfrm>
              <a:off x="685801" y="1325201"/>
              <a:ext cx="2592730" cy="1596189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18" name="Retângulo Arredondado 22">
              <a:extLst>
                <a:ext uri="{FF2B5EF4-FFF2-40B4-BE49-F238E27FC236}">
                  <a16:creationId xmlns:a16="http://schemas.microsoft.com/office/drawing/2014/main" id="{8EB25634-C8F4-63DA-D26A-A68E2D28DD19}"/>
                </a:ext>
              </a:extLst>
            </p:cNvPr>
            <p:cNvSpPr/>
            <p:nvPr/>
          </p:nvSpPr>
          <p:spPr>
            <a:xfrm>
              <a:off x="685801" y="1322295"/>
              <a:ext cx="2581154" cy="1602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frame2">
            <a:extLst>
              <a:ext uri="{FF2B5EF4-FFF2-40B4-BE49-F238E27FC236}">
                <a16:creationId xmlns:a16="http://schemas.microsoft.com/office/drawing/2014/main" id="{72A9E040-2984-8BAB-C797-56667CE527BB}"/>
              </a:ext>
            </a:extLst>
          </p:cNvPr>
          <p:cNvGrpSpPr>
            <a:grpSpLocks/>
          </p:cNvGrpSpPr>
          <p:nvPr/>
        </p:nvGrpSpPr>
        <p:grpSpPr>
          <a:xfrm>
            <a:off x="4257018" y="1505421"/>
            <a:ext cx="3486079" cy="2412000"/>
            <a:chOff x="685801" y="1322295"/>
            <a:chExt cx="2592730" cy="1602000"/>
          </a:xfrm>
        </p:grpSpPr>
        <p:sp useBgFill="1">
          <p:nvSpPr>
            <p:cNvPr id="20" name="Retângulo Arredondado 24">
              <a:extLst>
                <a:ext uri="{FF2B5EF4-FFF2-40B4-BE49-F238E27FC236}">
                  <a16:creationId xmlns:a16="http://schemas.microsoft.com/office/drawing/2014/main" id="{1008C273-A029-5362-250B-0AE1805DC3A3}"/>
                </a:ext>
              </a:extLst>
            </p:cNvPr>
            <p:cNvSpPr/>
            <p:nvPr/>
          </p:nvSpPr>
          <p:spPr>
            <a:xfrm>
              <a:off x="685801" y="1325201"/>
              <a:ext cx="2592730" cy="1596189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508000" dist="127000" dir="13500000" algn="br" rotWithShape="0">
                <a:schemeClr val="bg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33" name="Retângulo Arredondado 25">
              <a:extLst>
                <a:ext uri="{FF2B5EF4-FFF2-40B4-BE49-F238E27FC236}">
                  <a16:creationId xmlns:a16="http://schemas.microsoft.com/office/drawing/2014/main" id="{D80F2167-76DE-7C06-50C0-8BF3B00B8D1F}"/>
                </a:ext>
              </a:extLst>
            </p:cNvPr>
            <p:cNvSpPr/>
            <p:nvPr/>
          </p:nvSpPr>
          <p:spPr>
            <a:xfrm>
              <a:off x="685801" y="1322295"/>
              <a:ext cx="2581154" cy="1602000"/>
            </a:xfrm>
            <a:prstGeom prst="roundRect">
              <a:avLst>
                <a:gd name="adj" fmla="val 6515"/>
              </a:avLst>
            </a:prstGeom>
            <a:ln>
              <a:noFill/>
            </a:ln>
            <a:effectLst>
              <a:outerShdw blurRad="254000" dist="127000" dir="2700000" algn="tl" rotWithShape="0">
                <a:prstClr val="black">
                  <a:alpha val="2463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4" name="Espaço Reservado para Imagem 41">
            <a:extLst>
              <a:ext uri="{FF2B5EF4-FFF2-40B4-BE49-F238E27FC236}">
                <a16:creationId xmlns:a16="http://schemas.microsoft.com/office/drawing/2014/main" id="{319A6808-9DFF-4E71-C01F-B07051E5EA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930" y="1598897"/>
            <a:ext cx="3002592" cy="2232000"/>
          </a:xfrm>
        </p:spPr>
      </p:pic>
      <p:pic>
        <p:nvPicPr>
          <p:cNvPr id="35" name="Espaço Reservado para Imagem 39">
            <a:extLst>
              <a:ext uri="{FF2B5EF4-FFF2-40B4-BE49-F238E27FC236}">
                <a16:creationId xmlns:a16="http://schemas.microsoft.com/office/drawing/2014/main" id="{2846CAF3-6677-6E59-4602-9364307EFA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2804" y="1598897"/>
            <a:ext cx="3137471" cy="2232000"/>
          </a:xfrm>
        </p:spPr>
      </p:pic>
    </p:spTree>
    <p:extLst>
      <p:ext uri="{BB962C8B-B14F-4D97-AF65-F5344CB8AC3E}">
        <p14:creationId xmlns:p14="http://schemas.microsoft.com/office/powerpoint/2010/main" val="35351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0.50872 -2.59259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3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2.96296E-6 L 0.10365 -0.03334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1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-3.7037E-7 L 0.60052 -3.7037E-7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2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7 L 0.39492 -3.7037E-7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1" grpId="1"/>
    </p:bldLst>
  </p:timing>
</p:sld>
</file>

<file path=ppt/theme/theme1.xml><?xml version="1.0" encoding="utf-8"?>
<a:theme xmlns:a="http://schemas.openxmlformats.org/drawingml/2006/main" name="Office Theme">
  <a:themeElements>
    <a:clrScheme name="Custom 121">
      <a:dk1>
        <a:srgbClr val="ACACAC"/>
      </a:dk1>
      <a:lt1>
        <a:srgbClr val="FFFFFF"/>
      </a:lt1>
      <a:dk2>
        <a:srgbClr val="1E1E1E"/>
      </a:dk2>
      <a:lt2>
        <a:srgbClr val="E7E6E6"/>
      </a:lt2>
      <a:accent1>
        <a:srgbClr val="52C3CB"/>
      </a:accent1>
      <a:accent2>
        <a:srgbClr val="1AA4BE"/>
      </a:accent2>
      <a:accent3>
        <a:srgbClr val="0187AD"/>
      </a:accent3>
      <a:accent4>
        <a:srgbClr val="1C5686"/>
      </a:accent4>
      <a:accent5>
        <a:srgbClr val="194B75"/>
      </a:accent5>
      <a:accent6>
        <a:srgbClr val="154165"/>
      </a:accent6>
      <a:hlink>
        <a:srgbClr val="D0CECE"/>
      </a:hlink>
      <a:folHlink>
        <a:srgbClr val="D0CECE"/>
      </a:folHlink>
    </a:clrScheme>
    <a:fontScheme name="Custom 35">
      <a:majorFont>
        <a:latin typeface="Poppins SemiBold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14023</TotalTime>
  <Words>1012</Words>
  <Application>Microsoft Office PowerPoint</Application>
  <PresentationFormat>Widescreen</PresentationFormat>
  <Paragraphs>77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Brush Fila</vt:lpstr>
      <vt:lpstr>Calibri</vt:lpstr>
      <vt:lpstr>Montserrat</vt:lpstr>
      <vt:lpstr>Montserrat Light</vt:lpstr>
      <vt:lpstr>Poppins ExtraLight</vt:lpstr>
      <vt:lpstr>Roboto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Vinicius Santos</cp:lastModifiedBy>
  <cp:revision>370</cp:revision>
  <dcterms:created xsi:type="dcterms:W3CDTF">2019-09-16T04:19:25Z</dcterms:created>
  <dcterms:modified xsi:type="dcterms:W3CDTF">2024-06-04T13:31:41Z</dcterms:modified>
</cp:coreProperties>
</file>